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5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7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4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6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8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0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F1EA4-FF14-DF49-ACD8-27CB7153E17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340A1-0AC2-3447-9650-91204660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035425" y="1452282"/>
            <a:ext cx="10152528" cy="914400"/>
            <a:chOff x="1506071" y="1680882"/>
            <a:chExt cx="8321037" cy="914400"/>
          </a:xfrm>
        </p:grpSpPr>
        <p:grpSp>
          <p:nvGrpSpPr>
            <p:cNvPr id="8" name="Group 7"/>
            <p:cNvGrpSpPr/>
            <p:nvPr/>
          </p:nvGrpSpPr>
          <p:grpSpPr>
            <a:xfrm>
              <a:off x="1506071" y="1680882"/>
              <a:ext cx="3566160" cy="914400"/>
              <a:chOff x="1035424" y="1210235"/>
              <a:chExt cx="3566160" cy="91440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3542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>
                <a:off x="341286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222414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224144" y="12102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41286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83510" y="1680882"/>
              <a:ext cx="3566160" cy="914400"/>
              <a:chOff x="1035424" y="1210235"/>
              <a:chExt cx="3566160" cy="9144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03542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41286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2414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224144" y="12102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41286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6260948" y="1680882"/>
              <a:ext cx="3566160" cy="914400"/>
              <a:chOff x="1035424" y="1210235"/>
              <a:chExt cx="3566160" cy="9144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03542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41286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2414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224144" y="12102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41286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>
            <a:off x="2485787" y="968188"/>
            <a:ext cx="1450360" cy="282388"/>
            <a:chOff x="2485787" y="968188"/>
            <a:chExt cx="1450360" cy="282388"/>
          </a:xfrm>
        </p:grpSpPr>
        <p:grpSp>
          <p:nvGrpSpPr>
            <p:cNvPr id="31" name="Group 30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386506" y="968188"/>
            <a:ext cx="1450360" cy="282388"/>
            <a:chOff x="2485787" y="968188"/>
            <a:chExt cx="1450360" cy="282388"/>
          </a:xfrm>
        </p:grpSpPr>
        <p:grpSp>
          <p:nvGrpSpPr>
            <p:cNvPr id="40" name="Group 39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287224" y="968188"/>
            <a:ext cx="1450360" cy="282388"/>
            <a:chOff x="2485787" y="968188"/>
            <a:chExt cx="1450360" cy="282388"/>
          </a:xfrm>
        </p:grpSpPr>
        <p:grpSp>
          <p:nvGrpSpPr>
            <p:cNvPr id="46" name="Group 45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2545335" y="658906"/>
            <a:ext cx="13312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Block </a:t>
            </a:r>
            <a:r>
              <a:rPr lang="en-US" sz="1400" dirty="0" smtClean="0"/>
              <a:t>duration </a:t>
            </a:r>
            <a:r>
              <a:rPr lang="en-US" sz="1100" dirty="0" smtClean="0"/>
              <a:t>(</a:t>
            </a:r>
            <a:r>
              <a:rPr lang="en-US" sz="1100" dirty="0" err="1" smtClean="0"/>
              <a:t>blockDuration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530314" y="658952"/>
            <a:ext cx="133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Block </a:t>
            </a:r>
            <a:r>
              <a:rPr lang="en-US" sz="1400" dirty="0" smtClean="0"/>
              <a:t>duration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06323" y="644575"/>
            <a:ext cx="1331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Block </a:t>
            </a:r>
            <a:r>
              <a:rPr lang="en-US" sz="1400" dirty="0" smtClean="0"/>
              <a:t>duration</a:t>
            </a:r>
          </a:p>
          <a:p>
            <a:endParaRPr lang="en-US" sz="1400" dirty="0"/>
          </a:p>
        </p:txBody>
      </p:sp>
      <p:grpSp>
        <p:nvGrpSpPr>
          <p:cNvPr id="54" name="Group 53"/>
          <p:cNvGrpSpPr/>
          <p:nvPr/>
        </p:nvGrpSpPr>
        <p:grpSpPr>
          <a:xfrm rot="10800000">
            <a:off x="3936148" y="2568388"/>
            <a:ext cx="1450360" cy="282388"/>
            <a:chOff x="2485787" y="968188"/>
            <a:chExt cx="1450360" cy="282388"/>
          </a:xfrm>
        </p:grpSpPr>
        <p:grpSp>
          <p:nvGrpSpPr>
            <p:cNvPr id="55" name="Group 54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rot="10800000">
            <a:off x="6825272" y="2568389"/>
            <a:ext cx="1450360" cy="282388"/>
            <a:chOff x="2485787" y="968188"/>
            <a:chExt cx="1450360" cy="282388"/>
          </a:xfrm>
        </p:grpSpPr>
        <p:grpSp>
          <p:nvGrpSpPr>
            <p:cNvPr id="61" name="Group 60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861861" y="2850777"/>
            <a:ext cx="17058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Inter-block </a:t>
            </a:r>
            <a:r>
              <a:rPr lang="en-US" sz="1400" dirty="0" smtClean="0"/>
              <a:t>Interval</a:t>
            </a:r>
          </a:p>
          <a:p>
            <a:r>
              <a:rPr lang="en-US" sz="1100" dirty="0" smtClean="0"/>
              <a:t>(</a:t>
            </a:r>
            <a:r>
              <a:rPr lang="en-US" sz="1100" dirty="0" err="1" smtClean="0"/>
              <a:t>IBIDur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6777314" y="2826876"/>
            <a:ext cx="170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Inter-block </a:t>
            </a:r>
            <a:r>
              <a:rPr lang="en-US" sz="1400" dirty="0" smtClean="0"/>
              <a:t>Interval</a:t>
            </a:r>
          </a:p>
          <a:p>
            <a:endParaRPr lang="en-US" sz="1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5386506" y="2366682"/>
            <a:ext cx="181210" cy="105335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642392" y="2366682"/>
            <a:ext cx="182880" cy="105335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239014" y="3420036"/>
            <a:ext cx="1328702" cy="6917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642391" y="3420036"/>
            <a:ext cx="1325880" cy="6955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3936147" y="4533147"/>
            <a:ext cx="4351078" cy="914400"/>
            <a:chOff x="1035420" y="4930589"/>
            <a:chExt cx="6215841" cy="914400"/>
          </a:xfrm>
        </p:grpSpPr>
        <p:grpSp>
          <p:nvGrpSpPr>
            <p:cNvPr id="80" name="Group 79"/>
            <p:cNvGrpSpPr/>
            <p:nvPr/>
          </p:nvGrpSpPr>
          <p:grpSpPr>
            <a:xfrm>
              <a:off x="1035420" y="4930589"/>
              <a:ext cx="2900727" cy="914400"/>
              <a:chOff x="1506071" y="1680882"/>
              <a:chExt cx="8321037" cy="9144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506071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>
                <a:off x="3883510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260948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3521756" y="4930589"/>
              <a:ext cx="2900727" cy="914400"/>
              <a:chOff x="1506071" y="1680882"/>
              <a:chExt cx="8321037" cy="914400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506071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3883510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6260948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" name="Group 117"/>
            <p:cNvGrpSpPr/>
            <p:nvPr/>
          </p:nvGrpSpPr>
          <p:grpSpPr>
            <a:xfrm>
              <a:off x="4350534" y="4930589"/>
              <a:ext cx="2900727" cy="914400"/>
              <a:chOff x="1506071" y="1680882"/>
              <a:chExt cx="8321037" cy="914400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506071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/>
              <p:cNvGrpSpPr/>
              <p:nvPr/>
            </p:nvGrpSpPr>
            <p:grpSpPr>
              <a:xfrm>
                <a:off x="3883510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/>
              <p:cNvGrpSpPr/>
              <p:nvPr/>
            </p:nvGrpSpPr>
            <p:grpSpPr>
              <a:xfrm>
                <a:off x="6260948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8" name="Group 137"/>
          <p:cNvGrpSpPr/>
          <p:nvPr/>
        </p:nvGrpSpPr>
        <p:grpSpPr>
          <a:xfrm rot="10800000">
            <a:off x="4516291" y="5664528"/>
            <a:ext cx="290073" cy="174094"/>
            <a:chOff x="2485787" y="968188"/>
            <a:chExt cx="1450360" cy="282388"/>
          </a:xfrm>
        </p:grpSpPr>
        <p:grpSp>
          <p:nvGrpSpPr>
            <p:cNvPr id="139" name="Group 138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141" name="Straight Connector 140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Straight Connector 139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3675850" y="5868871"/>
            <a:ext cx="22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Inter-stimulus </a:t>
            </a:r>
            <a:r>
              <a:rPr lang="en-US" sz="1400" smtClean="0"/>
              <a:t>Interval</a:t>
            </a:r>
            <a:r>
              <a:rPr lang="en-US" sz="1400"/>
              <a:t> </a:t>
            </a:r>
            <a:r>
              <a:rPr lang="en-US" sz="1400" smtClean="0"/>
              <a:t>(ISI)</a:t>
            </a:r>
            <a:endParaRPr lang="en-US" sz="1400" dirty="0" smtClean="0"/>
          </a:p>
        </p:txBody>
      </p:sp>
      <p:grpSp>
        <p:nvGrpSpPr>
          <p:cNvPr id="145" name="Group 144"/>
          <p:cNvGrpSpPr/>
          <p:nvPr/>
        </p:nvGrpSpPr>
        <p:grpSpPr>
          <a:xfrm>
            <a:off x="6544865" y="4264957"/>
            <a:ext cx="280403" cy="138955"/>
            <a:chOff x="2485787" y="968188"/>
            <a:chExt cx="1450360" cy="282388"/>
          </a:xfrm>
        </p:grpSpPr>
        <p:grpSp>
          <p:nvGrpSpPr>
            <p:cNvPr id="146" name="Group 145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Connector 146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5526354" y="4009179"/>
            <a:ext cx="2591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</a:t>
            </a:r>
            <a:r>
              <a:rPr lang="en-US" sz="1400" dirty="0" smtClean="0"/>
              <a:t>duration </a:t>
            </a:r>
            <a:r>
              <a:rPr lang="en-US" sz="1100" dirty="0" smtClean="0"/>
              <a:t>(</a:t>
            </a:r>
            <a:r>
              <a:rPr lang="en-US" sz="1100" dirty="0" err="1" smtClean="0"/>
              <a:t>eventDuration</a:t>
            </a:r>
            <a:r>
              <a:rPr lang="en-US" sz="1100" dirty="0" smtClean="0"/>
              <a:t>)</a:t>
            </a:r>
            <a:endParaRPr lang="en-US" sz="1100" dirty="0" smtClean="0"/>
          </a:p>
        </p:txBody>
      </p:sp>
      <p:grpSp>
        <p:nvGrpSpPr>
          <p:cNvPr id="152" name="Group 151"/>
          <p:cNvGrpSpPr/>
          <p:nvPr/>
        </p:nvGrpSpPr>
        <p:grpSpPr>
          <a:xfrm flipV="1">
            <a:off x="1035425" y="5976644"/>
            <a:ext cx="10152528" cy="444954"/>
            <a:chOff x="2485787" y="968188"/>
            <a:chExt cx="1450360" cy="2823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Connector 153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5592935" y="6421598"/>
            <a:ext cx="197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Total Duration </a:t>
            </a:r>
            <a:r>
              <a:rPr lang="en-US" sz="1100" dirty="0" smtClean="0"/>
              <a:t>(</a:t>
            </a:r>
            <a:r>
              <a:rPr lang="en-US" sz="1100" dirty="0" err="1" smtClean="0"/>
              <a:t>totalDur</a:t>
            </a:r>
            <a:r>
              <a:rPr lang="en-US" sz="1100" dirty="0" smtClean="0"/>
              <a:t>)</a:t>
            </a:r>
            <a:endParaRPr lang="en-US" sz="1100" dirty="0" smtClean="0"/>
          </a:p>
        </p:txBody>
      </p:sp>
      <p:sp>
        <p:nvSpPr>
          <p:cNvPr id="159" name="TextBox 158"/>
          <p:cNvSpPr txBox="1"/>
          <p:nvPr/>
        </p:nvSpPr>
        <p:spPr>
          <a:xfrm>
            <a:off x="2557515" y="1475346"/>
            <a:ext cx="133125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80% Incongruent</a:t>
            </a:r>
          </a:p>
          <a:p>
            <a:r>
              <a:rPr lang="en-US" sz="1400" dirty="0" smtClean="0"/>
              <a:t>20% </a:t>
            </a:r>
          </a:p>
          <a:p>
            <a:r>
              <a:rPr lang="en-US" sz="1400" dirty="0" smtClean="0"/>
              <a:t>Congruent</a:t>
            </a:r>
            <a:br>
              <a:rPr lang="en-US" sz="1400" dirty="0" smtClean="0"/>
            </a:br>
            <a:r>
              <a:rPr lang="en-US" sz="1100" dirty="0" smtClean="0"/>
              <a:t>(</a:t>
            </a:r>
            <a:r>
              <a:rPr lang="en-US" sz="1100" dirty="0" err="1" smtClean="0"/>
              <a:t>perc_incongruent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1035425" y="1981154"/>
            <a:ext cx="133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Arrow in Center</a:t>
            </a:r>
            <a:endParaRPr 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035425" y="3141572"/>
            <a:ext cx="13312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Incongruent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Arrow pointing to opposite direction that it is on</a:t>
            </a:r>
          </a:p>
          <a:p>
            <a:r>
              <a:rPr lang="en-US" sz="1400" b="1" dirty="0" smtClean="0"/>
              <a:t>Congruent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Arrow pointing to the same direction that it is 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16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94" y="308759"/>
            <a:ext cx="3087585" cy="24700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93" y="4025737"/>
            <a:ext cx="3087585" cy="24700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19434" y="3217616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74" t="37716" b="36718"/>
          <a:stretch/>
        </p:blipFill>
        <p:spPr>
          <a:xfrm>
            <a:off x="8609610" y="706583"/>
            <a:ext cx="804387" cy="16744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74" t="37716" b="36718"/>
          <a:stretch/>
        </p:blipFill>
        <p:spPr>
          <a:xfrm>
            <a:off x="2408712" y="4423561"/>
            <a:ext cx="804387" cy="16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8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2195" y="3217616"/>
            <a:ext cx="145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Incongruent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90" y="4025737"/>
            <a:ext cx="3087585" cy="247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90" y="308759"/>
            <a:ext cx="3087585" cy="2470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74" t="37716" b="36718"/>
          <a:stretch/>
        </p:blipFill>
        <p:spPr>
          <a:xfrm>
            <a:off x="8609610" y="706583"/>
            <a:ext cx="804387" cy="16744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74" t="37716" b="36718"/>
          <a:stretch/>
        </p:blipFill>
        <p:spPr>
          <a:xfrm>
            <a:off x="2408712" y="4423561"/>
            <a:ext cx="804387" cy="16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7953" y="3217616"/>
            <a:ext cx="12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ongruent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88" y="308759"/>
            <a:ext cx="3087585" cy="24700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87" y="4025737"/>
            <a:ext cx="3087585" cy="2470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74" t="37716" b="36718"/>
          <a:stretch/>
        </p:blipFill>
        <p:spPr>
          <a:xfrm>
            <a:off x="8609610" y="706583"/>
            <a:ext cx="804387" cy="16744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74" t="37716" b="36718"/>
          <a:stretch/>
        </p:blipFill>
        <p:spPr>
          <a:xfrm>
            <a:off x="2408712" y="4423561"/>
            <a:ext cx="804387" cy="16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66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2019-05-10T16:58:44Z</dcterms:created>
  <dcterms:modified xsi:type="dcterms:W3CDTF">2019-05-10T17:49:52Z</dcterms:modified>
</cp:coreProperties>
</file>