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2136"/>
  </p:normalViewPr>
  <p:slideViewPr>
    <p:cSldViewPr snapToGrid="0" snapToObjects="1">
      <p:cViewPr varScale="1">
        <p:scale>
          <a:sx n="95" d="100"/>
          <a:sy n="95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A05C-445C-D244-A0FA-E0FFEAF4556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9DEE-6491-5048-B55D-010A73F0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 +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 +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 - Angry + Happy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BFE7-72D7-5A47-9397-CB643908B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F395-5CEF-D740-953F-3ED67B83415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35425" y="1452282"/>
            <a:ext cx="10152528" cy="914400"/>
            <a:chOff x="1506071" y="1680882"/>
            <a:chExt cx="8321037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2485787" y="968188"/>
            <a:ext cx="1450360" cy="282388"/>
            <a:chOff x="2485787" y="968188"/>
            <a:chExt cx="1450360" cy="282388"/>
          </a:xfrm>
        </p:grpSpPr>
        <p:grpSp>
          <p:nvGrpSpPr>
            <p:cNvPr id="31" name="Group 3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86506" y="968188"/>
            <a:ext cx="1450360" cy="282388"/>
            <a:chOff x="2485787" y="968188"/>
            <a:chExt cx="1450360" cy="282388"/>
          </a:xfrm>
        </p:grpSpPr>
        <p:grpSp>
          <p:nvGrpSpPr>
            <p:cNvPr id="40" name="Group 39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87224" y="968188"/>
            <a:ext cx="1450360" cy="282388"/>
            <a:chOff x="2485787" y="968188"/>
            <a:chExt cx="1450360" cy="282388"/>
          </a:xfrm>
        </p:grpSpPr>
        <p:grpSp>
          <p:nvGrpSpPr>
            <p:cNvPr id="46" name="Group 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545335" y="658906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duration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46055" y="658907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duration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8346773" y="658906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duration</a:t>
            </a:r>
            <a:endParaRPr lang="en-US" sz="1400" dirty="0"/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3936148" y="2568388"/>
            <a:ext cx="1450360" cy="282388"/>
            <a:chOff x="2485787" y="968188"/>
            <a:chExt cx="1450360" cy="2823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800000">
            <a:off x="6825272" y="2568389"/>
            <a:ext cx="1450360" cy="282388"/>
            <a:chOff x="2485787" y="968188"/>
            <a:chExt cx="1450360" cy="282388"/>
          </a:xfrm>
        </p:grpSpPr>
        <p:grpSp>
          <p:nvGrpSpPr>
            <p:cNvPr id="61" name="Group 6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861861" y="2850777"/>
            <a:ext cx="17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Inter-block Interval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777314" y="2826876"/>
            <a:ext cx="17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Inter-block Interval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386506" y="2366682"/>
            <a:ext cx="18121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42392" y="2366682"/>
            <a:ext cx="18288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39014" y="3420036"/>
            <a:ext cx="1328702" cy="6917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42391" y="3420036"/>
            <a:ext cx="1325880" cy="695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3936147" y="4533147"/>
            <a:ext cx="4351078" cy="914400"/>
            <a:chOff x="1035420" y="4930589"/>
            <a:chExt cx="6215841" cy="914400"/>
          </a:xfrm>
        </p:grpSpPr>
        <p:grpSp>
          <p:nvGrpSpPr>
            <p:cNvPr id="80" name="Group 79"/>
            <p:cNvGrpSpPr/>
            <p:nvPr/>
          </p:nvGrpSpPr>
          <p:grpSpPr>
            <a:xfrm>
              <a:off x="1035420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3521756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4350534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" name="Group 137"/>
          <p:cNvGrpSpPr/>
          <p:nvPr/>
        </p:nvGrpSpPr>
        <p:grpSpPr>
          <a:xfrm rot="10800000">
            <a:off x="4516291" y="5664528"/>
            <a:ext cx="290073" cy="174094"/>
            <a:chOff x="2485787" y="968188"/>
            <a:chExt cx="1450360" cy="282388"/>
          </a:xfrm>
        </p:grpSpPr>
        <p:grpSp>
          <p:nvGrpSpPr>
            <p:cNvPr id="139" name="Group 138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675850" y="5868871"/>
            <a:ext cx="197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Inter-stimulus Interval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6544865" y="4264957"/>
            <a:ext cx="280403" cy="138955"/>
            <a:chOff x="2485787" y="968188"/>
            <a:chExt cx="1450360" cy="2823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6139539" y="3963052"/>
            <a:ext cx="127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Event duration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116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8253E9-2D6F-7840-97D5-E3E432CA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373832"/>
            <a:ext cx="1828800" cy="2350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E95EF5-60E5-7445-97CD-71F6963B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48" y="3346550"/>
            <a:ext cx="1828800" cy="2350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587FF8E-C672-0540-B01E-8A6C6831D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453" y="3346550"/>
            <a:ext cx="1828800" cy="2347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</a:t>
            </a:r>
            <a:r>
              <a:rPr lang="en-US" dirty="0" smtClean="0">
                <a:solidFill>
                  <a:sysClr val="windowText" lastClr="000000"/>
                </a:solidFill>
              </a:rPr>
              <a:t>Emotion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Condition 1: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Emotional Content Not Necessary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87FF8E-C672-0540-B01E-8A6C6831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48" y="3346550"/>
            <a:ext cx="1828800" cy="2347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8253E9-2D6F-7840-97D5-E3E432CA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1" y="373832"/>
            <a:ext cx="1828800" cy="2350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Emotion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Condition 2: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Emotional Content </a:t>
            </a:r>
            <a:r>
              <a:rPr lang="en-US" dirty="0" smtClean="0">
                <a:solidFill>
                  <a:sysClr val="windowText" lastClr="000000"/>
                </a:solidFill>
              </a:rPr>
              <a:t>Necessary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3" y="3345206"/>
            <a:ext cx="1828800" cy="2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587FF8E-C672-0540-B01E-8A6C6831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48" y="3346550"/>
            <a:ext cx="1828800" cy="2347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8253E9-2D6F-7840-97D5-E3E432CA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1" y="373832"/>
            <a:ext cx="1828800" cy="2350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Match Emotion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Condition 3: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Emotional Content </a:t>
            </a:r>
            <a:r>
              <a:rPr lang="en-US" dirty="0" smtClean="0">
                <a:solidFill>
                  <a:sysClr val="windowText" lastClr="000000"/>
                </a:solidFill>
              </a:rPr>
              <a:t>Necessary and Conflicting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3" y="3348189"/>
            <a:ext cx="1828800" cy="2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48" y="3345205"/>
            <a:ext cx="1828800" cy="23492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5804899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Match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CE216B-24CA-004C-BE83-2BE183306DC8}"/>
              </a:ext>
            </a:extLst>
          </p:cNvPr>
          <p:cNvSpPr/>
          <p:nvPr/>
        </p:nvSpPr>
        <p:spPr>
          <a:xfrm>
            <a:off x="3138748" y="3346549"/>
            <a:ext cx="1828800" cy="234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88E81A-42A0-CE4D-BAA0-2516DD34EAE2}"/>
              </a:ext>
            </a:extLst>
          </p:cNvPr>
          <p:cNvSpPr/>
          <p:nvPr/>
        </p:nvSpPr>
        <p:spPr>
          <a:xfrm>
            <a:off x="3810000" y="-997768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Neutral Condition: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Match Blurred Faces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75471"/>
            <a:ext cx="1828800" cy="2349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3" y="3348189"/>
            <a:ext cx="1828800" cy="2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</Words>
  <Application>Microsoft Macintosh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2019-02-20T19:34:13Z</dcterms:created>
  <dcterms:modified xsi:type="dcterms:W3CDTF">2019-04-23T19:09:13Z</dcterms:modified>
</cp:coreProperties>
</file>