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5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7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4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035425" y="1452282"/>
            <a:ext cx="10152528" cy="914400"/>
            <a:chOff x="1506071" y="1680882"/>
            <a:chExt cx="8321037" cy="914400"/>
          </a:xfrm>
        </p:grpSpPr>
        <p:grpSp>
          <p:nvGrpSpPr>
            <p:cNvPr id="8" name="Group 7"/>
            <p:cNvGrpSpPr/>
            <p:nvPr/>
          </p:nvGrpSpPr>
          <p:grpSpPr>
            <a:xfrm>
              <a:off x="1506071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83510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6260948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2485787" y="968188"/>
            <a:ext cx="1450360" cy="282388"/>
            <a:chOff x="2485787" y="968188"/>
            <a:chExt cx="1450360" cy="282388"/>
          </a:xfrm>
        </p:grpSpPr>
        <p:grpSp>
          <p:nvGrpSpPr>
            <p:cNvPr id="31" name="Group 30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86506" y="968188"/>
            <a:ext cx="1450360" cy="282388"/>
            <a:chOff x="2485787" y="968188"/>
            <a:chExt cx="1450360" cy="282388"/>
          </a:xfrm>
        </p:grpSpPr>
        <p:grpSp>
          <p:nvGrpSpPr>
            <p:cNvPr id="40" name="Group 39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287224" y="968188"/>
            <a:ext cx="1450360" cy="282388"/>
            <a:chOff x="2485787" y="968188"/>
            <a:chExt cx="1450360" cy="282388"/>
          </a:xfrm>
        </p:grpSpPr>
        <p:grpSp>
          <p:nvGrpSpPr>
            <p:cNvPr id="46" name="Group 45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2736567" y="514825"/>
            <a:ext cx="14852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Block </a:t>
            </a:r>
            <a:r>
              <a:rPr lang="en-US" sz="1400" smtClean="0"/>
              <a:t>Length </a:t>
            </a:r>
            <a:r>
              <a:rPr lang="en-US" sz="1100" smtClean="0"/>
              <a:t>(</a:t>
            </a:r>
            <a:r>
              <a:rPr lang="en-US" sz="1100" dirty="0" err="1" smtClean="0"/>
              <a:t>Block_Leng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624706" y="634657"/>
            <a:ext cx="133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Block </a:t>
            </a:r>
            <a:r>
              <a:rPr lang="en-US" sz="1400" smtClean="0"/>
              <a:t>Length</a:t>
            </a:r>
            <a:endParaRPr lang="en-US" sz="14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8465873" y="631123"/>
            <a:ext cx="133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Block </a:t>
            </a:r>
            <a:r>
              <a:rPr lang="en-US" sz="1400" smtClean="0"/>
              <a:t>Length</a:t>
            </a:r>
            <a:endParaRPr lang="en-US" sz="1400" dirty="0" smtClean="0"/>
          </a:p>
          <a:p>
            <a:endParaRPr lang="en-US" sz="1400" dirty="0"/>
          </a:p>
        </p:txBody>
      </p:sp>
      <p:grpSp>
        <p:nvGrpSpPr>
          <p:cNvPr id="54" name="Group 53"/>
          <p:cNvGrpSpPr/>
          <p:nvPr/>
        </p:nvGrpSpPr>
        <p:grpSpPr>
          <a:xfrm rot="10800000">
            <a:off x="3936148" y="2568388"/>
            <a:ext cx="1450360" cy="282388"/>
            <a:chOff x="2485787" y="968188"/>
            <a:chExt cx="1450360" cy="282388"/>
          </a:xfrm>
        </p:grpSpPr>
        <p:grpSp>
          <p:nvGrpSpPr>
            <p:cNvPr id="55" name="Group 54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rot="10800000">
            <a:off x="6825272" y="2568389"/>
            <a:ext cx="1450360" cy="282388"/>
            <a:chOff x="2485787" y="968188"/>
            <a:chExt cx="1450360" cy="282388"/>
          </a:xfrm>
        </p:grpSpPr>
        <p:grpSp>
          <p:nvGrpSpPr>
            <p:cNvPr id="61" name="Group 60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861861" y="2850777"/>
            <a:ext cx="17058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Inter-Block Length</a:t>
            </a:r>
            <a:endParaRPr lang="en-US" sz="1400" dirty="0" smtClean="0"/>
          </a:p>
          <a:p>
            <a:r>
              <a:rPr lang="en-US" sz="1100" dirty="0" smtClean="0"/>
              <a:t>(</a:t>
            </a:r>
            <a:r>
              <a:rPr lang="en-US" sz="1100" dirty="0" err="1" smtClean="0"/>
              <a:t>Block_Leng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6777314" y="2826876"/>
            <a:ext cx="170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Inter-Block Length</a:t>
            </a:r>
            <a:endParaRPr lang="en-US" sz="1400" dirty="0" smtClean="0"/>
          </a:p>
          <a:p>
            <a:endParaRPr lang="en-US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5386506" y="2366682"/>
            <a:ext cx="181210" cy="10533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642392" y="2366682"/>
            <a:ext cx="182880" cy="10533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870101" y="3420036"/>
            <a:ext cx="3697616" cy="99727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642391" y="3420036"/>
            <a:ext cx="3610861" cy="96880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3936147" y="4533147"/>
            <a:ext cx="4351077" cy="914400"/>
            <a:chOff x="1035420" y="4930589"/>
            <a:chExt cx="6215841" cy="914400"/>
          </a:xfrm>
        </p:grpSpPr>
        <p:grpSp>
          <p:nvGrpSpPr>
            <p:cNvPr id="80" name="Group 79"/>
            <p:cNvGrpSpPr/>
            <p:nvPr/>
          </p:nvGrpSpPr>
          <p:grpSpPr>
            <a:xfrm>
              <a:off x="1035420" y="4930589"/>
              <a:ext cx="2900727" cy="914400"/>
              <a:chOff x="1506071" y="1680882"/>
              <a:chExt cx="8321037" cy="9144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506071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3883510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260948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3521756" y="4930589"/>
              <a:ext cx="2900727" cy="914400"/>
              <a:chOff x="1506071" y="1680882"/>
              <a:chExt cx="8321037" cy="914400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506071" y="2595282"/>
                <a:ext cx="3566160" cy="0"/>
                <a:chOff x="1035424" y="2124635"/>
                <a:chExt cx="3566160" cy="0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213919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3883510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6260948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4350534" y="4930589"/>
              <a:ext cx="2900727" cy="914400"/>
              <a:chOff x="1506071" y="1680882"/>
              <a:chExt cx="8321037" cy="914400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506071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/>
              <p:cNvGrpSpPr/>
              <p:nvPr/>
            </p:nvGrpSpPr>
            <p:grpSpPr>
              <a:xfrm>
                <a:off x="3883510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/>
              <p:cNvGrpSpPr/>
              <p:nvPr/>
            </p:nvGrpSpPr>
            <p:grpSpPr>
              <a:xfrm>
                <a:off x="6260948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8" name="Group 137"/>
          <p:cNvGrpSpPr/>
          <p:nvPr/>
        </p:nvGrpSpPr>
        <p:grpSpPr>
          <a:xfrm rot="10800000">
            <a:off x="5676578" y="5534503"/>
            <a:ext cx="868286" cy="328325"/>
            <a:chOff x="2485787" y="968188"/>
            <a:chExt cx="1450360" cy="282388"/>
          </a:xfrm>
        </p:grpSpPr>
        <p:grpSp>
          <p:nvGrpSpPr>
            <p:cNvPr id="139" name="Group 138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Straight Connector 139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5274121" y="5822755"/>
            <a:ext cx="22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Inter-trial Interval (ITI)</a:t>
            </a:r>
            <a:endParaRPr lang="en-US" sz="1400" dirty="0" smtClean="0"/>
          </a:p>
        </p:txBody>
      </p:sp>
      <p:grpSp>
        <p:nvGrpSpPr>
          <p:cNvPr id="145" name="Group 144"/>
          <p:cNvGrpSpPr/>
          <p:nvPr/>
        </p:nvGrpSpPr>
        <p:grpSpPr>
          <a:xfrm>
            <a:off x="7707080" y="4257700"/>
            <a:ext cx="290072" cy="150717"/>
            <a:chOff x="2485787" y="968188"/>
            <a:chExt cx="1450360" cy="282388"/>
          </a:xfrm>
        </p:grpSpPr>
        <p:grpSp>
          <p:nvGrpSpPr>
            <p:cNvPr id="146" name="Group 145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Connector 146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7495065" y="4022548"/>
            <a:ext cx="2591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duration </a:t>
            </a:r>
            <a:r>
              <a:rPr lang="en-US" sz="1100" dirty="0" smtClean="0"/>
              <a:t>(</a:t>
            </a:r>
            <a:r>
              <a:rPr lang="en-US" sz="1100" dirty="0" err="1" smtClean="0"/>
              <a:t>Event_Dur</a:t>
            </a:r>
            <a:r>
              <a:rPr lang="en-US" sz="1100" dirty="0" smtClean="0"/>
              <a:t>)</a:t>
            </a:r>
            <a:endParaRPr lang="en-US" sz="1100" dirty="0" smtClean="0"/>
          </a:p>
        </p:txBody>
      </p:sp>
      <p:grpSp>
        <p:nvGrpSpPr>
          <p:cNvPr id="152" name="Group 151"/>
          <p:cNvGrpSpPr/>
          <p:nvPr/>
        </p:nvGrpSpPr>
        <p:grpSpPr>
          <a:xfrm flipV="1">
            <a:off x="1035425" y="5976644"/>
            <a:ext cx="10152528" cy="444954"/>
            <a:chOff x="2485787" y="968188"/>
            <a:chExt cx="1450360" cy="2823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Connector 153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5592935" y="6421598"/>
            <a:ext cx="197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Total Duration </a:t>
            </a:r>
            <a:r>
              <a:rPr lang="en-US" sz="1100" dirty="0" smtClean="0"/>
              <a:t>(</a:t>
            </a:r>
            <a:r>
              <a:rPr lang="en-US" sz="1100" dirty="0" err="1" smtClean="0"/>
              <a:t>total_Dur</a:t>
            </a:r>
            <a:r>
              <a:rPr lang="en-US" sz="1100" dirty="0" smtClean="0"/>
              <a:t>)</a:t>
            </a:r>
          </a:p>
        </p:txBody>
      </p:sp>
      <p:grpSp>
        <p:nvGrpSpPr>
          <p:cNvPr id="227" name="Group 226"/>
          <p:cNvGrpSpPr/>
          <p:nvPr/>
        </p:nvGrpSpPr>
        <p:grpSpPr>
          <a:xfrm>
            <a:off x="4239014" y="4157940"/>
            <a:ext cx="1437563" cy="205567"/>
            <a:chOff x="2485787" y="968188"/>
            <a:chExt cx="1450360" cy="282388"/>
          </a:xfrm>
        </p:grpSpPr>
        <p:grpSp>
          <p:nvGrpSpPr>
            <p:cNvPr id="228" name="Group 227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29" name="Straight Connector 228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3" name="TextBox 232"/>
          <p:cNvSpPr txBox="1"/>
          <p:nvPr/>
        </p:nvSpPr>
        <p:spPr>
          <a:xfrm>
            <a:off x="4455266" y="3690093"/>
            <a:ext cx="14478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Sequence Length</a:t>
            </a:r>
          </a:p>
          <a:p>
            <a:r>
              <a:rPr lang="en-US" sz="1100" dirty="0" smtClean="0"/>
              <a:t>(</a:t>
            </a:r>
            <a:r>
              <a:rPr lang="en-US" sz="1100" dirty="0" err="1" smtClean="0"/>
              <a:t>Seq_Leng</a:t>
            </a:r>
            <a:r>
              <a:rPr lang="en-US" sz="1100" dirty="0" smtClean="0"/>
              <a:t>)</a:t>
            </a:r>
            <a:endParaRPr lang="en-US" sz="1100" dirty="0" smtClean="0"/>
          </a:p>
        </p:txBody>
      </p:sp>
      <p:sp>
        <p:nvSpPr>
          <p:cNvPr id="234" name="TextBox 233"/>
          <p:cNvSpPr txBox="1"/>
          <p:nvPr/>
        </p:nvSpPr>
        <p:spPr>
          <a:xfrm>
            <a:off x="875262" y="3244261"/>
            <a:ext cx="1705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Block Length and Inter-Block Length are equal</a:t>
            </a:r>
            <a:endParaRPr lang="en-US" sz="1400" dirty="0" smtClean="0"/>
          </a:p>
        </p:txBody>
      </p:sp>
      <p:grpSp>
        <p:nvGrpSpPr>
          <p:cNvPr id="403" name="Group 402"/>
          <p:cNvGrpSpPr/>
          <p:nvPr/>
        </p:nvGrpSpPr>
        <p:grpSpPr>
          <a:xfrm>
            <a:off x="8520619" y="4533147"/>
            <a:ext cx="2021406" cy="914400"/>
            <a:chOff x="1506071" y="1680882"/>
            <a:chExt cx="8321037" cy="914400"/>
          </a:xfrm>
        </p:grpSpPr>
        <p:grpSp>
          <p:nvGrpSpPr>
            <p:cNvPr id="404" name="Group 403"/>
            <p:cNvGrpSpPr/>
            <p:nvPr/>
          </p:nvGrpSpPr>
          <p:grpSpPr>
            <a:xfrm>
              <a:off x="1506071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417" name="Straight Connector 416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5" name="Group 404"/>
            <p:cNvGrpSpPr/>
            <p:nvPr/>
          </p:nvGrpSpPr>
          <p:grpSpPr>
            <a:xfrm>
              <a:off x="3883510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412" name="Straight Connector 411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6" name="Group 405"/>
            <p:cNvGrpSpPr/>
            <p:nvPr/>
          </p:nvGrpSpPr>
          <p:grpSpPr>
            <a:xfrm>
              <a:off x="6260948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407" name="Straight Connector 406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2" name="Straight Connector 421"/>
          <p:cNvCxnSpPr/>
          <p:nvPr/>
        </p:nvCxnSpPr>
        <p:spPr>
          <a:xfrm>
            <a:off x="8287224" y="5447547"/>
            <a:ext cx="290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3646075" y="5447547"/>
            <a:ext cx="290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5" name="Group 424"/>
          <p:cNvGrpSpPr/>
          <p:nvPr/>
        </p:nvGrpSpPr>
        <p:grpSpPr>
          <a:xfrm>
            <a:off x="1622175" y="4533147"/>
            <a:ext cx="2021406" cy="914400"/>
            <a:chOff x="1506071" y="1680882"/>
            <a:chExt cx="8321037" cy="914400"/>
          </a:xfrm>
        </p:grpSpPr>
        <p:grpSp>
          <p:nvGrpSpPr>
            <p:cNvPr id="426" name="Group 425"/>
            <p:cNvGrpSpPr/>
            <p:nvPr/>
          </p:nvGrpSpPr>
          <p:grpSpPr>
            <a:xfrm>
              <a:off x="1506071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439" name="Straight Connector 438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7" name="Group 426"/>
            <p:cNvGrpSpPr/>
            <p:nvPr/>
          </p:nvGrpSpPr>
          <p:grpSpPr>
            <a:xfrm>
              <a:off x="3883510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434" name="Straight Connector 433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8" name="Group 427"/>
            <p:cNvGrpSpPr/>
            <p:nvPr/>
          </p:nvGrpSpPr>
          <p:grpSpPr>
            <a:xfrm>
              <a:off x="6260948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429" name="Straight Connector 428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316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2327" y="438789"/>
            <a:ext cx="148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Control Block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12" y="1237275"/>
            <a:ext cx="6283696" cy="502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8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13" y="1237275"/>
            <a:ext cx="6283696" cy="5026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22388" y="426913"/>
            <a:ext cx="196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Experimental Block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47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2019-05-10T16:58:44Z</dcterms:created>
  <dcterms:modified xsi:type="dcterms:W3CDTF">2019-05-10T20:05:40Z</dcterms:modified>
</cp:coreProperties>
</file>