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村　一真" initials="田村　一真" lastIdx="1" clrIdx="0">
    <p:extLst>
      <p:ext uri="{19B8F6BF-5375-455C-9EA6-DF929625EA0E}">
        <p15:presenceInfo xmlns:p15="http://schemas.microsoft.com/office/powerpoint/2012/main" userId="田村　一真"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108"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BA7094-1275-4946-8E55-323C8614FA8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68FA1C0-C366-47F2-837C-78A607B02B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AEB51CF-15CC-4DEF-85CD-A8A419BFBCD0}"/>
              </a:ext>
            </a:extLst>
          </p:cNvPr>
          <p:cNvSpPr>
            <a:spLocks noGrp="1"/>
          </p:cNvSpPr>
          <p:nvPr>
            <p:ph type="dt" sz="half" idx="10"/>
          </p:nvPr>
        </p:nvSpPr>
        <p:spPr/>
        <p:txBody>
          <a:bodyPr/>
          <a:lstStyle/>
          <a:p>
            <a:fld id="{E34B06E8-014F-4C9D-99C5-9063949AFA43}" type="datetimeFigureOut">
              <a:rPr kumimoji="1" lang="ja-JP" altLang="en-US" smtClean="0"/>
              <a:t>2021/2/23</a:t>
            </a:fld>
            <a:endParaRPr kumimoji="1" lang="ja-JP" altLang="en-US"/>
          </a:p>
        </p:txBody>
      </p:sp>
      <p:sp>
        <p:nvSpPr>
          <p:cNvPr id="5" name="フッター プレースホルダー 4">
            <a:extLst>
              <a:ext uri="{FF2B5EF4-FFF2-40B4-BE49-F238E27FC236}">
                <a16:creationId xmlns:a16="http://schemas.microsoft.com/office/drawing/2014/main" id="{480F6A33-A6FC-4649-876E-35C5E3CE2E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B80724-CE23-439A-83BA-8312827CB259}"/>
              </a:ext>
            </a:extLst>
          </p:cNvPr>
          <p:cNvSpPr>
            <a:spLocks noGrp="1"/>
          </p:cNvSpPr>
          <p:nvPr>
            <p:ph type="sldNum" sz="quarter" idx="12"/>
          </p:nvPr>
        </p:nvSpPr>
        <p:spPr/>
        <p:txBody>
          <a:bodyPr/>
          <a:lstStyle/>
          <a:p>
            <a:fld id="{39F4E2F5-A7FE-49F0-8666-79C22B6DF609}" type="slidenum">
              <a:rPr kumimoji="1" lang="ja-JP" altLang="en-US" smtClean="0"/>
              <a:t>‹#›</a:t>
            </a:fld>
            <a:endParaRPr kumimoji="1" lang="ja-JP" altLang="en-US"/>
          </a:p>
        </p:txBody>
      </p:sp>
    </p:spTree>
    <p:extLst>
      <p:ext uri="{BB962C8B-B14F-4D97-AF65-F5344CB8AC3E}">
        <p14:creationId xmlns:p14="http://schemas.microsoft.com/office/powerpoint/2010/main" val="4234121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802429-92E2-41C8-97D1-3785DB81846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86EDE9F-8912-407D-BFCB-BDEDA50443E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51AEF7-85A2-4F31-9717-3F1787DDEFCD}"/>
              </a:ext>
            </a:extLst>
          </p:cNvPr>
          <p:cNvSpPr>
            <a:spLocks noGrp="1"/>
          </p:cNvSpPr>
          <p:nvPr>
            <p:ph type="dt" sz="half" idx="10"/>
          </p:nvPr>
        </p:nvSpPr>
        <p:spPr/>
        <p:txBody>
          <a:bodyPr/>
          <a:lstStyle/>
          <a:p>
            <a:fld id="{E34B06E8-014F-4C9D-99C5-9063949AFA43}" type="datetimeFigureOut">
              <a:rPr kumimoji="1" lang="ja-JP" altLang="en-US" smtClean="0"/>
              <a:t>2021/2/23</a:t>
            </a:fld>
            <a:endParaRPr kumimoji="1" lang="ja-JP" altLang="en-US"/>
          </a:p>
        </p:txBody>
      </p:sp>
      <p:sp>
        <p:nvSpPr>
          <p:cNvPr id="5" name="フッター プレースホルダー 4">
            <a:extLst>
              <a:ext uri="{FF2B5EF4-FFF2-40B4-BE49-F238E27FC236}">
                <a16:creationId xmlns:a16="http://schemas.microsoft.com/office/drawing/2014/main" id="{73009E7B-A1BF-4F08-9469-859F4CBF480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67B50F-5FBE-4ED1-AE14-1E5A65C80551}"/>
              </a:ext>
            </a:extLst>
          </p:cNvPr>
          <p:cNvSpPr>
            <a:spLocks noGrp="1"/>
          </p:cNvSpPr>
          <p:nvPr>
            <p:ph type="sldNum" sz="quarter" idx="12"/>
          </p:nvPr>
        </p:nvSpPr>
        <p:spPr/>
        <p:txBody>
          <a:bodyPr/>
          <a:lstStyle/>
          <a:p>
            <a:fld id="{39F4E2F5-A7FE-49F0-8666-79C22B6DF609}" type="slidenum">
              <a:rPr kumimoji="1" lang="ja-JP" altLang="en-US" smtClean="0"/>
              <a:t>‹#›</a:t>
            </a:fld>
            <a:endParaRPr kumimoji="1" lang="ja-JP" altLang="en-US"/>
          </a:p>
        </p:txBody>
      </p:sp>
    </p:spTree>
    <p:extLst>
      <p:ext uri="{BB962C8B-B14F-4D97-AF65-F5344CB8AC3E}">
        <p14:creationId xmlns:p14="http://schemas.microsoft.com/office/powerpoint/2010/main" val="3567869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6EB5756-2093-4750-9A9D-ED52A15D59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D9E6F9-6F96-4BC3-96E4-A9B69423112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7581F1D-66D7-4E10-9A2B-FD9B8D43165E}"/>
              </a:ext>
            </a:extLst>
          </p:cNvPr>
          <p:cNvSpPr>
            <a:spLocks noGrp="1"/>
          </p:cNvSpPr>
          <p:nvPr>
            <p:ph type="dt" sz="half" idx="10"/>
          </p:nvPr>
        </p:nvSpPr>
        <p:spPr/>
        <p:txBody>
          <a:bodyPr/>
          <a:lstStyle/>
          <a:p>
            <a:fld id="{E34B06E8-014F-4C9D-99C5-9063949AFA43}" type="datetimeFigureOut">
              <a:rPr kumimoji="1" lang="ja-JP" altLang="en-US" smtClean="0"/>
              <a:t>2021/2/23</a:t>
            </a:fld>
            <a:endParaRPr kumimoji="1" lang="ja-JP" altLang="en-US"/>
          </a:p>
        </p:txBody>
      </p:sp>
      <p:sp>
        <p:nvSpPr>
          <p:cNvPr id="5" name="フッター プレースホルダー 4">
            <a:extLst>
              <a:ext uri="{FF2B5EF4-FFF2-40B4-BE49-F238E27FC236}">
                <a16:creationId xmlns:a16="http://schemas.microsoft.com/office/drawing/2014/main" id="{DE6C4FF5-4AF2-4BD7-B665-29F2A19C1A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FFA08D-DD5B-455A-B88E-0A4B21779E68}"/>
              </a:ext>
            </a:extLst>
          </p:cNvPr>
          <p:cNvSpPr>
            <a:spLocks noGrp="1"/>
          </p:cNvSpPr>
          <p:nvPr>
            <p:ph type="sldNum" sz="quarter" idx="12"/>
          </p:nvPr>
        </p:nvSpPr>
        <p:spPr/>
        <p:txBody>
          <a:bodyPr/>
          <a:lstStyle/>
          <a:p>
            <a:fld id="{39F4E2F5-A7FE-49F0-8666-79C22B6DF609}" type="slidenum">
              <a:rPr kumimoji="1" lang="ja-JP" altLang="en-US" smtClean="0"/>
              <a:t>‹#›</a:t>
            </a:fld>
            <a:endParaRPr kumimoji="1" lang="ja-JP" altLang="en-US"/>
          </a:p>
        </p:txBody>
      </p:sp>
    </p:spTree>
    <p:extLst>
      <p:ext uri="{BB962C8B-B14F-4D97-AF65-F5344CB8AC3E}">
        <p14:creationId xmlns:p14="http://schemas.microsoft.com/office/powerpoint/2010/main" val="3297051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1B0B6D-079C-44C7-A570-1179E88C6AC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7411D6-0B65-4FA6-9CBF-F1E56F4FA5A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4545EB-FE98-44B2-AFA2-0BEF60B560F4}"/>
              </a:ext>
            </a:extLst>
          </p:cNvPr>
          <p:cNvSpPr>
            <a:spLocks noGrp="1"/>
          </p:cNvSpPr>
          <p:nvPr>
            <p:ph type="dt" sz="half" idx="10"/>
          </p:nvPr>
        </p:nvSpPr>
        <p:spPr/>
        <p:txBody>
          <a:bodyPr/>
          <a:lstStyle/>
          <a:p>
            <a:fld id="{E34B06E8-014F-4C9D-99C5-9063949AFA43}" type="datetimeFigureOut">
              <a:rPr kumimoji="1" lang="ja-JP" altLang="en-US" smtClean="0"/>
              <a:t>2021/2/23</a:t>
            </a:fld>
            <a:endParaRPr kumimoji="1" lang="ja-JP" altLang="en-US"/>
          </a:p>
        </p:txBody>
      </p:sp>
      <p:sp>
        <p:nvSpPr>
          <p:cNvPr id="5" name="フッター プレースホルダー 4">
            <a:extLst>
              <a:ext uri="{FF2B5EF4-FFF2-40B4-BE49-F238E27FC236}">
                <a16:creationId xmlns:a16="http://schemas.microsoft.com/office/drawing/2014/main" id="{71694A79-74A4-4A87-AE3F-9289ECF397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55C6449-23ED-45AA-A8D9-F868CD4B1195}"/>
              </a:ext>
            </a:extLst>
          </p:cNvPr>
          <p:cNvSpPr>
            <a:spLocks noGrp="1"/>
          </p:cNvSpPr>
          <p:nvPr>
            <p:ph type="sldNum" sz="quarter" idx="12"/>
          </p:nvPr>
        </p:nvSpPr>
        <p:spPr/>
        <p:txBody>
          <a:bodyPr/>
          <a:lstStyle/>
          <a:p>
            <a:fld id="{39F4E2F5-A7FE-49F0-8666-79C22B6DF609}" type="slidenum">
              <a:rPr kumimoji="1" lang="ja-JP" altLang="en-US" smtClean="0"/>
              <a:t>‹#›</a:t>
            </a:fld>
            <a:endParaRPr kumimoji="1" lang="ja-JP" altLang="en-US"/>
          </a:p>
        </p:txBody>
      </p:sp>
    </p:spTree>
    <p:extLst>
      <p:ext uri="{BB962C8B-B14F-4D97-AF65-F5344CB8AC3E}">
        <p14:creationId xmlns:p14="http://schemas.microsoft.com/office/powerpoint/2010/main" val="226127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7DC791-2A9B-4B56-B703-73544F65B9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56299C3-653C-403D-BC0C-9AF93631DC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6621304-DFE5-4C94-BB17-45B82BFD6901}"/>
              </a:ext>
            </a:extLst>
          </p:cNvPr>
          <p:cNvSpPr>
            <a:spLocks noGrp="1"/>
          </p:cNvSpPr>
          <p:nvPr>
            <p:ph type="dt" sz="half" idx="10"/>
          </p:nvPr>
        </p:nvSpPr>
        <p:spPr/>
        <p:txBody>
          <a:bodyPr/>
          <a:lstStyle/>
          <a:p>
            <a:fld id="{E34B06E8-014F-4C9D-99C5-9063949AFA43}" type="datetimeFigureOut">
              <a:rPr kumimoji="1" lang="ja-JP" altLang="en-US" smtClean="0"/>
              <a:t>2021/2/23</a:t>
            </a:fld>
            <a:endParaRPr kumimoji="1" lang="ja-JP" altLang="en-US"/>
          </a:p>
        </p:txBody>
      </p:sp>
      <p:sp>
        <p:nvSpPr>
          <p:cNvPr id="5" name="フッター プレースホルダー 4">
            <a:extLst>
              <a:ext uri="{FF2B5EF4-FFF2-40B4-BE49-F238E27FC236}">
                <a16:creationId xmlns:a16="http://schemas.microsoft.com/office/drawing/2014/main" id="{B8DD9F34-394D-4184-B7F5-5E698BD14FC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645E6F-30F4-4958-8CBC-B750D78DBA83}"/>
              </a:ext>
            </a:extLst>
          </p:cNvPr>
          <p:cNvSpPr>
            <a:spLocks noGrp="1"/>
          </p:cNvSpPr>
          <p:nvPr>
            <p:ph type="sldNum" sz="quarter" idx="12"/>
          </p:nvPr>
        </p:nvSpPr>
        <p:spPr/>
        <p:txBody>
          <a:bodyPr/>
          <a:lstStyle/>
          <a:p>
            <a:fld id="{39F4E2F5-A7FE-49F0-8666-79C22B6DF609}" type="slidenum">
              <a:rPr kumimoji="1" lang="ja-JP" altLang="en-US" smtClean="0"/>
              <a:t>‹#›</a:t>
            </a:fld>
            <a:endParaRPr kumimoji="1" lang="ja-JP" altLang="en-US"/>
          </a:p>
        </p:txBody>
      </p:sp>
    </p:spTree>
    <p:extLst>
      <p:ext uri="{BB962C8B-B14F-4D97-AF65-F5344CB8AC3E}">
        <p14:creationId xmlns:p14="http://schemas.microsoft.com/office/powerpoint/2010/main" val="2314613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0325C8-AEF3-48D8-9CD5-00B4DDE5AA0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26FEBB7-84A5-41EE-B625-3BD3127C0F9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72F2CBE-4197-461E-94BA-708748485FB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1E584DC-8B65-4ECB-B884-A85B504C9874}"/>
              </a:ext>
            </a:extLst>
          </p:cNvPr>
          <p:cNvSpPr>
            <a:spLocks noGrp="1"/>
          </p:cNvSpPr>
          <p:nvPr>
            <p:ph type="dt" sz="half" idx="10"/>
          </p:nvPr>
        </p:nvSpPr>
        <p:spPr/>
        <p:txBody>
          <a:bodyPr/>
          <a:lstStyle/>
          <a:p>
            <a:fld id="{E34B06E8-014F-4C9D-99C5-9063949AFA43}" type="datetimeFigureOut">
              <a:rPr kumimoji="1" lang="ja-JP" altLang="en-US" smtClean="0"/>
              <a:t>2021/2/23</a:t>
            </a:fld>
            <a:endParaRPr kumimoji="1" lang="ja-JP" altLang="en-US"/>
          </a:p>
        </p:txBody>
      </p:sp>
      <p:sp>
        <p:nvSpPr>
          <p:cNvPr id="6" name="フッター プレースホルダー 5">
            <a:extLst>
              <a:ext uri="{FF2B5EF4-FFF2-40B4-BE49-F238E27FC236}">
                <a16:creationId xmlns:a16="http://schemas.microsoft.com/office/drawing/2014/main" id="{E2DD9F3C-6FE6-4141-ACB2-4A320421828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80B3C90-BA60-48DF-AD54-1BABA1423123}"/>
              </a:ext>
            </a:extLst>
          </p:cNvPr>
          <p:cNvSpPr>
            <a:spLocks noGrp="1"/>
          </p:cNvSpPr>
          <p:nvPr>
            <p:ph type="sldNum" sz="quarter" idx="12"/>
          </p:nvPr>
        </p:nvSpPr>
        <p:spPr/>
        <p:txBody>
          <a:bodyPr/>
          <a:lstStyle/>
          <a:p>
            <a:fld id="{39F4E2F5-A7FE-49F0-8666-79C22B6DF609}" type="slidenum">
              <a:rPr kumimoji="1" lang="ja-JP" altLang="en-US" smtClean="0"/>
              <a:t>‹#›</a:t>
            </a:fld>
            <a:endParaRPr kumimoji="1" lang="ja-JP" altLang="en-US"/>
          </a:p>
        </p:txBody>
      </p:sp>
    </p:spTree>
    <p:extLst>
      <p:ext uri="{BB962C8B-B14F-4D97-AF65-F5344CB8AC3E}">
        <p14:creationId xmlns:p14="http://schemas.microsoft.com/office/powerpoint/2010/main" val="3815788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972071-D72B-42BF-AC5C-B2674433DCE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94D6222-FA10-45C5-AF77-3AAC3E176D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A7B41B4-BD33-4748-B800-34F990FA968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8275CF3-B8C9-4B4D-898C-8E545EC9F1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7E6007E-2A3A-47C8-826E-57F4DB4B891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8178A1C-0D0C-4824-B6A0-144644AC0CDD}"/>
              </a:ext>
            </a:extLst>
          </p:cNvPr>
          <p:cNvSpPr>
            <a:spLocks noGrp="1"/>
          </p:cNvSpPr>
          <p:nvPr>
            <p:ph type="dt" sz="half" idx="10"/>
          </p:nvPr>
        </p:nvSpPr>
        <p:spPr/>
        <p:txBody>
          <a:bodyPr/>
          <a:lstStyle/>
          <a:p>
            <a:fld id="{E34B06E8-014F-4C9D-99C5-9063949AFA43}" type="datetimeFigureOut">
              <a:rPr kumimoji="1" lang="ja-JP" altLang="en-US" smtClean="0"/>
              <a:t>2021/2/23</a:t>
            </a:fld>
            <a:endParaRPr kumimoji="1" lang="ja-JP" altLang="en-US"/>
          </a:p>
        </p:txBody>
      </p:sp>
      <p:sp>
        <p:nvSpPr>
          <p:cNvPr id="8" name="フッター プレースホルダー 7">
            <a:extLst>
              <a:ext uri="{FF2B5EF4-FFF2-40B4-BE49-F238E27FC236}">
                <a16:creationId xmlns:a16="http://schemas.microsoft.com/office/drawing/2014/main" id="{30E41CC1-2564-47CB-8705-731D2FE88B7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D700678-A553-4879-85D6-7F40CE5BB282}"/>
              </a:ext>
            </a:extLst>
          </p:cNvPr>
          <p:cNvSpPr>
            <a:spLocks noGrp="1"/>
          </p:cNvSpPr>
          <p:nvPr>
            <p:ph type="sldNum" sz="quarter" idx="12"/>
          </p:nvPr>
        </p:nvSpPr>
        <p:spPr/>
        <p:txBody>
          <a:bodyPr/>
          <a:lstStyle/>
          <a:p>
            <a:fld id="{39F4E2F5-A7FE-49F0-8666-79C22B6DF609}" type="slidenum">
              <a:rPr kumimoji="1" lang="ja-JP" altLang="en-US" smtClean="0"/>
              <a:t>‹#›</a:t>
            </a:fld>
            <a:endParaRPr kumimoji="1" lang="ja-JP" altLang="en-US"/>
          </a:p>
        </p:txBody>
      </p:sp>
    </p:spTree>
    <p:extLst>
      <p:ext uri="{BB962C8B-B14F-4D97-AF65-F5344CB8AC3E}">
        <p14:creationId xmlns:p14="http://schemas.microsoft.com/office/powerpoint/2010/main" val="146910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CA3011-5F70-4015-B9A7-3236A916685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1217E97-F3EE-4453-861B-E39D188731F9}"/>
              </a:ext>
            </a:extLst>
          </p:cNvPr>
          <p:cNvSpPr>
            <a:spLocks noGrp="1"/>
          </p:cNvSpPr>
          <p:nvPr>
            <p:ph type="dt" sz="half" idx="10"/>
          </p:nvPr>
        </p:nvSpPr>
        <p:spPr/>
        <p:txBody>
          <a:bodyPr/>
          <a:lstStyle/>
          <a:p>
            <a:fld id="{E34B06E8-014F-4C9D-99C5-9063949AFA43}" type="datetimeFigureOut">
              <a:rPr kumimoji="1" lang="ja-JP" altLang="en-US" smtClean="0"/>
              <a:t>2021/2/23</a:t>
            </a:fld>
            <a:endParaRPr kumimoji="1" lang="ja-JP" altLang="en-US"/>
          </a:p>
        </p:txBody>
      </p:sp>
      <p:sp>
        <p:nvSpPr>
          <p:cNvPr id="4" name="フッター プレースホルダー 3">
            <a:extLst>
              <a:ext uri="{FF2B5EF4-FFF2-40B4-BE49-F238E27FC236}">
                <a16:creationId xmlns:a16="http://schemas.microsoft.com/office/drawing/2014/main" id="{5611AA10-E600-432F-B0FC-5CE5A0E8AF1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9334ED7-2305-427E-912C-4C4B658F5649}"/>
              </a:ext>
            </a:extLst>
          </p:cNvPr>
          <p:cNvSpPr>
            <a:spLocks noGrp="1"/>
          </p:cNvSpPr>
          <p:nvPr>
            <p:ph type="sldNum" sz="quarter" idx="12"/>
          </p:nvPr>
        </p:nvSpPr>
        <p:spPr/>
        <p:txBody>
          <a:bodyPr/>
          <a:lstStyle/>
          <a:p>
            <a:fld id="{39F4E2F5-A7FE-49F0-8666-79C22B6DF609}" type="slidenum">
              <a:rPr kumimoji="1" lang="ja-JP" altLang="en-US" smtClean="0"/>
              <a:t>‹#›</a:t>
            </a:fld>
            <a:endParaRPr kumimoji="1" lang="ja-JP" altLang="en-US"/>
          </a:p>
        </p:txBody>
      </p:sp>
    </p:spTree>
    <p:extLst>
      <p:ext uri="{BB962C8B-B14F-4D97-AF65-F5344CB8AC3E}">
        <p14:creationId xmlns:p14="http://schemas.microsoft.com/office/powerpoint/2010/main" val="3055876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76A4F1-3D10-43D6-84ED-6E9987CABAC8}"/>
              </a:ext>
            </a:extLst>
          </p:cNvPr>
          <p:cNvSpPr>
            <a:spLocks noGrp="1"/>
          </p:cNvSpPr>
          <p:nvPr>
            <p:ph type="dt" sz="half" idx="10"/>
          </p:nvPr>
        </p:nvSpPr>
        <p:spPr/>
        <p:txBody>
          <a:bodyPr/>
          <a:lstStyle/>
          <a:p>
            <a:fld id="{E34B06E8-014F-4C9D-99C5-9063949AFA43}" type="datetimeFigureOut">
              <a:rPr kumimoji="1" lang="ja-JP" altLang="en-US" smtClean="0"/>
              <a:t>2021/2/23</a:t>
            </a:fld>
            <a:endParaRPr kumimoji="1" lang="ja-JP" altLang="en-US"/>
          </a:p>
        </p:txBody>
      </p:sp>
      <p:sp>
        <p:nvSpPr>
          <p:cNvPr id="3" name="フッター プレースホルダー 2">
            <a:extLst>
              <a:ext uri="{FF2B5EF4-FFF2-40B4-BE49-F238E27FC236}">
                <a16:creationId xmlns:a16="http://schemas.microsoft.com/office/drawing/2014/main" id="{69BB07D5-A9A0-4AD4-81A4-6FA0C58EE6F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9290310-D6A5-40B8-A302-0F45730421E0}"/>
              </a:ext>
            </a:extLst>
          </p:cNvPr>
          <p:cNvSpPr>
            <a:spLocks noGrp="1"/>
          </p:cNvSpPr>
          <p:nvPr>
            <p:ph type="sldNum" sz="quarter" idx="12"/>
          </p:nvPr>
        </p:nvSpPr>
        <p:spPr/>
        <p:txBody>
          <a:bodyPr/>
          <a:lstStyle/>
          <a:p>
            <a:fld id="{39F4E2F5-A7FE-49F0-8666-79C22B6DF609}" type="slidenum">
              <a:rPr kumimoji="1" lang="ja-JP" altLang="en-US" smtClean="0"/>
              <a:t>‹#›</a:t>
            </a:fld>
            <a:endParaRPr kumimoji="1" lang="ja-JP" altLang="en-US"/>
          </a:p>
        </p:txBody>
      </p:sp>
    </p:spTree>
    <p:extLst>
      <p:ext uri="{BB962C8B-B14F-4D97-AF65-F5344CB8AC3E}">
        <p14:creationId xmlns:p14="http://schemas.microsoft.com/office/powerpoint/2010/main" val="408200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55F3B2-092F-43E1-96F5-ADF89919D53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87E6A34-A7BF-4859-9397-206F64707B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CEFFAD3-2287-4EEE-838B-FF677D631C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D70A2CF-964B-465A-9D0F-26336A5D8565}"/>
              </a:ext>
            </a:extLst>
          </p:cNvPr>
          <p:cNvSpPr>
            <a:spLocks noGrp="1"/>
          </p:cNvSpPr>
          <p:nvPr>
            <p:ph type="dt" sz="half" idx="10"/>
          </p:nvPr>
        </p:nvSpPr>
        <p:spPr/>
        <p:txBody>
          <a:bodyPr/>
          <a:lstStyle/>
          <a:p>
            <a:fld id="{E34B06E8-014F-4C9D-99C5-9063949AFA43}" type="datetimeFigureOut">
              <a:rPr kumimoji="1" lang="ja-JP" altLang="en-US" smtClean="0"/>
              <a:t>2021/2/23</a:t>
            </a:fld>
            <a:endParaRPr kumimoji="1" lang="ja-JP" altLang="en-US"/>
          </a:p>
        </p:txBody>
      </p:sp>
      <p:sp>
        <p:nvSpPr>
          <p:cNvPr id="6" name="フッター プレースホルダー 5">
            <a:extLst>
              <a:ext uri="{FF2B5EF4-FFF2-40B4-BE49-F238E27FC236}">
                <a16:creationId xmlns:a16="http://schemas.microsoft.com/office/drawing/2014/main" id="{659EB37A-6080-4A91-8BE3-95B7C010AC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3BB3465-C17C-4F8E-A6D3-74FE963F208C}"/>
              </a:ext>
            </a:extLst>
          </p:cNvPr>
          <p:cNvSpPr>
            <a:spLocks noGrp="1"/>
          </p:cNvSpPr>
          <p:nvPr>
            <p:ph type="sldNum" sz="quarter" idx="12"/>
          </p:nvPr>
        </p:nvSpPr>
        <p:spPr/>
        <p:txBody>
          <a:bodyPr/>
          <a:lstStyle/>
          <a:p>
            <a:fld id="{39F4E2F5-A7FE-49F0-8666-79C22B6DF609}" type="slidenum">
              <a:rPr kumimoji="1" lang="ja-JP" altLang="en-US" smtClean="0"/>
              <a:t>‹#›</a:t>
            </a:fld>
            <a:endParaRPr kumimoji="1" lang="ja-JP" altLang="en-US"/>
          </a:p>
        </p:txBody>
      </p:sp>
    </p:spTree>
    <p:extLst>
      <p:ext uri="{BB962C8B-B14F-4D97-AF65-F5344CB8AC3E}">
        <p14:creationId xmlns:p14="http://schemas.microsoft.com/office/powerpoint/2010/main" val="3242861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508D88-D717-4025-9841-A5C2F2D23F9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A9FF24D-B80A-47C0-866E-E365B256A3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0869C7E-51E9-45B2-84D7-DE0B81B243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5F87949-76BE-4D8A-B708-61ADF71413B3}"/>
              </a:ext>
            </a:extLst>
          </p:cNvPr>
          <p:cNvSpPr>
            <a:spLocks noGrp="1"/>
          </p:cNvSpPr>
          <p:nvPr>
            <p:ph type="dt" sz="half" idx="10"/>
          </p:nvPr>
        </p:nvSpPr>
        <p:spPr/>
        <p:txBody>
          <a:bodyPr/>
          <a:lstStyle/>
          <a:p>
            <a:fld id="{E34B06E8-014F-4C9D-99C5-9063949AFA43}" type="datetimeFigureOut">
              <a:rPr kumimoji="1" lang="ja-JP" altLang="en-US" smtClean="0"/>
              <a:t>2021/2/23</a:t>
            </a:fld>
            <a:endParaRPr kumimoji="1" lang="ja-JP" altLang="en-US"/>
          </a:p>
        </p:txBody>
      </p:sp>
      <p:sp>
        <p:nvSpPr>
          <p:cNvPr id="6" name="フッター プレースホルダー 5">
            <a:extLst>
              <a:ext uri="{FF2B5EF4-FFF2-40B4-BE49-F238E27FC236}">
                <a16:creationId xmlns:a16="http://schemas.microsoft.com/office/drawing/2014/main" id="{831437F0-F954-47C8-87BD-84B167C80B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86EA937-8F36-42D4-A434-C5CABD7FF4E8}"/>
              </a:ext>
            </a:extLst>
          </p:cNvPr>
          <p:cNvSpPr>
            <a:spLocks noGrp="1"/>
          </p:cNvSpPr>
          <p:nvPr>
            <p:ph type="sldNum" sz="quarter" idx="12"/>
          </p:nvPr>
        </p:nvSpPr>
        <p:spPr/>
        <p:txBody>
          <a:bodyPr/>
          <a:lstStyle/>
          <a:p>
            <a:fld id="{39F4E2F5-A7FE-49F0-8666-79C22B6DF609}" type="slidenum">
              <a:rPr kumimoji="1" lang="ja-JP" altLang="en-US" smtClean="0"/>
              <a:t>‹#›</a:t>
            </a:fld>
            <a:endParaRPr kumimoji="1" lang="ja-JP" altLang="en-US"/>
          </a:p>
        </p:txBody>
      </p:sp>
    </p:spTree>
    <p:extLst>
      <p:ext uri="{BB962C8B-B14F-4D97-AF65-F5344CB8AC3E}">
        <p14:creationId xmlns:p14="http://schemas.microsoft.com/office/powerpoint/2010/main" val="24594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2BE9BB2-115B-4AA7-A7BD-5236B5EAAF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4E10AE-65C4-4135-B989-6C0A08364D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E10027-E327-470B-A382-7B3646AF34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4B06E8-014F-4C9D-99C5-9063949AFA43}" type="datetimeFigureOut">
              <a:rPr kumimoji="1" lang="ja-JP" altLang="en-US" smtClean="0"/>
              <a:t>2021/2/23</a:t>
            </a:fld>
            <a:endParaRPr kumimoji="1" lang="ja-JP" altLang="en-US"/>
          </a:p>
        </p:txBody>
      </p:sp>
      <p:sp>
        <p:nvSpPr>
          <p:cNvPr id="5" name="フッター プレースホルダー 4">
            <a:extLst>
              <a:ext uri="{FF2B5EF4-FFF2-40B4-BE49-F238E27FC236}">
                <a16:creationId xmlns:a16="http://schemas.microsoft.com/office/drawing/2014/main" id="{0BA90E21-FB74-4166-8C7D-60F2579626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252A834-B4BF-4058-B4DA-F9567708C3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4E2F5-A7FE-49F0-8666-79C22B6DF609}" type="slidenum">
              <a:rPr kumimoji="1" lang="ja-JP" altLang="en-US" smtClean="0"/>
              <a:t>‹#›</a:t>
            </a:fld>
            <a:endParaRPr kumimoji="1" lang="ja-JP" altLang="en-US"/>
          </a:p>
        </p:txBody>
      </p:sp>
    </p:spTree>
    <p:extLst>
      <p:ext uri="{BB962C8B-B14F-4D97-AF65-F5344CB8AC3E}">
        <p14:creationId xmlns:p14="http://schemas.microsoft.com/office/powerpoint/2010/main" val="1611684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9753FF-C6DF-4848-9B2E-7602219E4AE8}"/>
              </a:ext>
            </a:extLst>
          </p:cNvPr>
          <p:cNvSpPr>
            <a:spLocks noGrp="1"/>
          </p:cNvSpPr>
          <p:nvPr>
            <p:ph type="ctrTitle"/>
          </p:nvPr>
        </p:nvSpPr>
        <p:spPr/>
        <p:txBody>
          <a:bodyPr/>
          <a:lstStyle/>
          <a:p>
            <a:r>
              <a:rPr kumimoji="1" lang="ja-JP" altLang="en-US" dirty="0"/>
              <a:t>使用手順</a:t>
            </a:r>
          </a:p>
        </p:txBody>
      </p:sp>
      <p:sp>
        <p:nvSpPr>
          <p:cNvPr id="3" name="字幕 2">
            <a:extLst>
              <a:ext uri="{FF2B5EF4-FFF2-40B4-BE49-F238E27FC236}">
                <a16:creationId xmlns:a16="http://schemas.microsoft.com/office/drawing/2014/main" id="{EC01066E-8F1E-43F1-B8A7-9AD4B2523BAA}"/>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191178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A2700B-DD48-44C8-AD42-4D0D7251F996}"/>
              </a:ext>
            </a:extLst>
          </p:cNvPr>
          <p:cNvSpPr>
            <a:spLocks noGrp="1"/>
          </p:cNvSpPr>
          <p:nvPr>
            <p:ph type="title"/>
          </p:nvPr>
        </p:nvSpPr>
        <p:spPr/>
        <p:txBody>
          <a:bodyPr/>
          <a:lstStyle/>
          <a:p>
            <a:r>
              <a:rPr kumimoji="1" lang="ja-JP" altLang="en-US" dirty="0"/>
              <a:t>①席を取る</a:t>
            </a:r>
          </a:p>
        </p:txBody>
      </p:sp>
      <p:sp>
        <p:nvSpPr>
          <p:cNvPr id="3" name="コンテンツ プレースホルダー 2">
            <a:extLst>
              <a:ext uri="{FF2B5EF4-FFF2-40B4-BE49-F238E27FC236}">
                <a16:creationId xmlns:a16="http://schemas.microsoft.com/office/drawing/2014/main" id="{C035CDCD-42D9-4821-8D36-42E37272E819}"/>
              </a:ext>
            </a:extLst>
          </p:cNvPr>
          <p:cNvSpPr>
            <a:spLocks noGrp="1"/>
          </p:cNvSpPr>
          <p:nvPr>
            <p:ph idx="1"/>
          </p:nvPr>
        </p:nvSpPr>
        <p:spPr/>
        <p:txBody>
          <a:bodyPr/>
          <a:lstStyle/>
          <a:p>
            <a:r>
              <a:rPr kumimoji="1" lang="ja-JP" altLang="en-US" dirty="0"/>
              <a:t>使用したい席が緑色の状態のとき、そのボタンをクリックすることで席を取得できます。</a:t>
            </a:r>
          </a:p>
        </p:txBody>
      </p:sp>
      <p:pic>
        <p:nvPicPr>
          <p:cNvPr id="5" name="図 4">
            <a:extLst>
              <a:ext uri="{FF2B5EF4-FFF2-40B4-BE49-F238E27FC236}">
                <a16:creationId xmlns:a16="http://schemas.microsoft.com/office/drawing/2014/main" id="{C73B8CF0-7BB7-457D-A470-A07ED5D3D982}"/>
              </a:ext>
            </a:extLst>
          </p:cNvPr>
          <p:cNvPicPr>
            <a:picLocks noChangeAspect="1"/>
          </p:cNvPicPr>
          <p:nvPr/>
        </p:nvPicPr>
        <p:blipFill>
          <a:blip r:embed="rId2"/>
          <a:stretch>
            <a:fillRect/>
          </a:stretch>
        </p:blipFill>
        <p:spPr>
          <a:xfrm>
            <a:off x="5318448" y="2908237"/>
            <a:ext cx="6121837" cy="3315995"/>
          </a:xfrm>
          <a:prstGeom prst="rect">
            <a:avLst/>
          </a:prstGeom>
        </p:spPr>
      </p:pic>
      <p:sp>
        <p:nvSpPr>
          <p:cNvPr id="6" name="正方形/長方形 5">
            <a:extLst>
              <a:ext uri="{FF2B5EF4-FFF2-40B4-BE49-F238E27FC236}">
                <a16:creationId xmlns:a16="http://schemas.microsoft.com/office/drawing/2014/main" id="{6000D02A-D86C-41CA-BEDB-42EB03802CA6}"/>
              </a:ext>
            </a:extLst>
          </p:cNvPr>
          <p:cNvSpPr/>
          <p:nvPr/>
        </p:nvSpPr>
        <p:spPr>
          <a:xfrm>
            <a:off x="6531429" y="3918857"/>
            <a:ext cx="1240971" cy="4266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30708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4C65F5-7D2C-426E-B3C8-E6F2E3245D22}"/>
              </a:ext>
            </a:extLst>
          </p:cNvPr>
          <p:cNvSpPr>
            <a:spLocks noGrp="1"/>
          </p:cNvSpPr>
          <p:nvPr>
            <p:ph type="title"/>
          </p:nvPr>
        </p:nvSpPr>
        <p:spPr/>
        <p:txBody>
          <a:bodyPr/>
          <a:lstStyle/>
          <a:p>
            <a:r>
              <a:rPr kumimoji="1" lang="ja-JP" altLang="en-US" dirty="0"/>
              <a:t>①席を取る</a:t>
            </a:r>
          </a:p>
        </p:txBody>
      </p:sp>
      <p:sp>
        <p:nvSpPr>
          <p:cNvPr id="3" name="コンテンツ プレースホルダー 2">
            <a:extLst>
              <a:ext uri="{FF2B5EF4-FFF2-40B4-BE49-F238E27FC236}">
                <a16:creationId xmlns:a16="http://schemas.microsoft.com/office/drawing/2014/main" id="{48CF95CC-17B2-46E8-809B-E24726EAF56B}"/>
              </a:ext>
            </a:extLst>
          </p:cNvPr>
          <p:cNvSpPr>
            <a:spLocks noGrp="1"/>
          </p:cNvSpPr>
          <p:nvPr>
            <p:ph idx="1"/>
          </p:nvPr>
        </p:nvSpPr>
        <p:spPr>
          <a:xfrm>
            <a:off x="838200" y="1506843"/>
            <a:ext cx="10515600" cy="4351338"/>
          </a:xfrm>
        </p:spPr>
        <p:txBody>
          <a:bodyPr/>
          <a:lstStyle/>
          <a:p>
            <a:r>
              <a:rPr kumimoji="1" lang="ja-JP" altLang="en-US" dirty="0"/>
              <a:t>取得したい席のボタンをクリックすると生徒自身の登録の段階に入ります。</a:t>
            </a:r>
            <a:endParaRPr kumimoji="1" lang="en-US" altLang="ja-JP" dirty="0"/>
          </a:p>
          <a:p>
            <a:r>
              <a:rPr lang="ja-JP" altLang="en-US" dirty="0"/>
              <a:t>学年とコースを選択し、</a:t>
            </a:r>
            <a:endParaRPr lang="en-US" altLang="ja-JP" dirty="0"/>
          </a:p>
          <a:p>
            <a:pPr marL="0" indent="0">
              <a:buNone/>
            </a:pPr>
            <a:r>
              <a:rPr kumimoji="1" lang="en-US" altLang="ja-JP" dirty="0"/>
              <a:t>A</a:t>
            </a:r>
            <a:r>
              <a:rPr kumimoji="1" lang="ja-JP" altLang="en-US" dirty="0"/>
              <a:t>ボタンを押してください。</a:t>
            </a:r>
          </a:p>
        </p:txBody>
      </p:sp>
      <p:pic>
        <p:nvPicPr>
          <p:cNvPr id="5" name="図 4">
            <a:extLst>
              <a:ext uri="{FF2B5EF4-FFF2-40B4-BE49-F238E27FC236}">
                <a16:creationId xmlns:a16="http://schemas.microsoft.com/office/drawing/2014/main" id="{9D96AF20-C05B-4AA0-860A-E5CA07BADE3C}"/>
              </a:ext>
            </a:extLst>
          </p:cNvPr>
          <p:cNvPicPr>
            <a:picLocks noChangeAspect="1"/>
          </p:cNvPicPr>
          <p:nvPr/>
        </p:nvPicPr>
        <p:blipFill>
          <a:blip r:embed="rId2"/>
          <a:stretch>
            <a:fillRect/>
          </a:stretch>
        </p:blipFill>
        <p:spPr>
          <a:xfrm>
            <a:off x="5666791" y="2293904"/>
            <a:ext cx="5931159" cy="4198971"/>
          </a:xfrm>
          <a:prstGeom prst="rect">
            <a:avLst/>
          </a:prstGeom>
        </p:spPr>
      </p:pic>
    </p:spTree>
    <p:extLst>
      <p:ext uri="{BB962C8B-B14F-4D97-AF65-F5344CB8AC3E}">
        <p14:creationId xmlns:p14="http://schemas.microsoft.com/office/powerpoint/2010/main" val="248561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887A9A-EB10-4815-9C60-0FB2510B807B}"/>
              </a:ext>
            </a:extLst>
          </p:cNvPr>
          <p:cNvSpPr>
            <a:spLocks noGrp="1"/>
          </p:cNvSpPr>
          <p:nvPr>
            <p:ph type="title"/>
          </p:nvPr>
        </p:nvSpPr>
        <p:spPr/>
        <p:txBody>
          <a:bodyPr/>
          <a:lstStyle/>
          <a:p>
            <a:r>
              <a:rPr kumimoji="1" lang="ja-JP" altLang="en-US" dirty="0"/>
              <a:t>①席を取る</a:t>
            </a:r>
          </a:p>
        </p:txBody>
      </p:sp>
      <p:sp>
        <p:nvSpPr>
          <p:cNvPr id="3" name="コンテンツ プレースホルダー 2">
            <a:extLst>
              <a:ext uri="{FF2B5EF4-FFF2-40B4-BE49-F238E27FC236}">
                <a16:creationId xmlns:a16="http://schemas.microsoft.com/office/drawing/2014/main" id="{6E026C76-2BB9-45C6-B675-C82415AABEC8}"/>
              </a:ext>
            </a:extLst>
          </p:cNvPr>
          <p:cNvSpPr>
            <a:spLocks noGrp="1"/>
          </p:cNvSpPr>
          <p:nvPr>
            <p:ph idx="1"/>
          </p:nvPr>
        </p:nvSpPr>
        <p:spPr/>
        <p:txBody>
          <a:bodyPr/>
          <a:lstStyle/>
          <a:p>
            <a:r>
              <a:rPr kumimoji="1" lang="en-US" altLang="ja-JP" dirty="0"/>
              <a:t>A</a:t>
            </a:r>
            <a:r>
              <a:rPr kumimoji="1" lang="ja-JP" altLang="en-US" dirty="0"/>
              <a:t>のボタンを押すと</a:t>
            </a:r>
            <a:r>
              <a:rPr kumimoji="1" lang="en-US" altLang="ja-JP" dirty="0"/>
              <a:t>[3]</a:t>
            </a:r>
            <a:r>
              <a:rPr kumimoji="1" lang="ja-JP" altLang="en-US" dirty="0"/>
              <a:t>の項目に名前の一覧が表示されますので、自分の名前を選択し、</a:t>
            </a:r>
            <a:r>
              <a:rPr kumimoji="1" lang="en-US" altLang="ja-JP" dirty="0"/>
              <a:t>B</a:t>
            </a:r>
            <a:r>
              <a:rPr lang="ja-JP" altLang="en-US" dirty="0"/>
              <a:t>のボタンを押します。</a:t>
            </a:r>
            <a:endParaRPr kumimoji="1" lang="en-US" altLang="ja-JP" dirty="0"/>
          </a:p>
        </p:txBody>
      </p:sp>
      <p:pic>
        <p:nvPicPr>
          <p:cNvPr id="5" name="図 4">
            <a:extLst>
              <a:ext uri="{FF2B5EF4-FFF2-40B4-BE49-F238E27FC236}">
                <a16:creationId xmlns:a16="http://schemas.microsoft.com/office/drawing/2014/main" id="{228025DF-B8D0-4F9F-9F9E-96E1FFEAEAA9}"/>
              </a:ext>
            </a:extLst>
          </p:cNvPr>
          <p:cNvPicPr>
            <a:picLocks noChangeAspect="1"/>
          </p:cNvPicPr>
          <p:nvPr/>
        </p:nvPicPr>
        <p:blipFill rotWithShape="1">
          <a:blip r:embed="rId2"/>
          <a:srcRect t="21111" r="21941"/>
          <a:stretch/>
        </p:blipFill>
        <p:spPr>
          <a:xfrm>
            <a:off x="5596112" y="2849312"/>
            <a:ext cx="4605163" cy="3761037"/>
          </a:xfrm>
          <a:prstGeom prst="rect">
            <a:avLst/>
          </a:prstGeom>
        </p:spPr>
      </p:pic>
    </p:spTree>
    <p:extLst>
      <p:ext uri="{BB962C8B-B14F-4D97-AF65-F5344CB8AC3E}">
        <p14:creationId xmlns:p14="http://schemas.microsoft.com/office/powerpoint/2010/main" val="3647993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559A9C-03CB-426D-8B3A-6B0B47219FF9}"/>
              </a:ext>
            </a:extLst>
          </p:cNvPr>
          <p:cNvSpPr>
            <a:spLocks noGrp="1"/>
          </p:cNvSpPr>
          <p:nvPr>
            <p:ph type="title"/>
          </p:nvPr>
        </p:nvSpPr>
        <p:spPr/>
        <p:txBody>
          <a:bodyPr/>
          <a:lstStyle/>
          <a:p>
            <a:r>
              <a:rPr kumimoji="1" lang="ja-JP" altLang="en-US" dirty="0"/>
              <a:t>①席を取る</a:t>
            </a:r>
          </a:p>
        </p:txBody>
      </p:sp>
      <p:sp>
        <p:nvSpPr>
          <p:cNvPr id="3" name="コンテンツ プレースホルダー 2">
            <a:extLst>
              <a:ext uri="{FF2B5EF4-FFF2-40B4-BE49-F238E27FC236}">
                <a16:creationId xmlns:a16="http://schemas.microsoft.com/office/drawing/2014/main" id="{3841271D-9457-4D46-B86A-498FD346043E}"/>
              </a:ext>
            </a:extLst>
          </p:cNvPr>
          <p:cNvSpPr>
            <a:spLocks noGrp="1"/>
          </p:cNvSpPr>
          <p:nvPr>
            <p:ph idx="1"/>
          </p:nvPr>
        </p:nvSpPr>
        <p:spPr/>
        <p:txBody>
          <a:bodyPr/>
          <a:lstStyle/>
          <a:p>
            <a:r>
              <a:rPr kumimoji="1" lang="ja-JP" altLang="en-US" dirty="0"/>
              <a:t>自分が選択した席が赤色になっていることを確認して自習室に行ってください。</a:t>
            </a:r>
          </a:p>
        </p:txBody>
      </p:sp>
      <p:pic>
        <p:nvPicPr>
          <p:cNvPr id="5" name="図 4">
            <a:extLst>
              <a:ext uri="{FF2B5EF4-FFF2-40B4-BE49-F238E27FC236}">
                <a16:creationId xmlns:a16="http://schemas.microsoft.com/office/drawing/2014/main" id="{AB4E5927-5AF0-4AD9-ABE0-5B279D8D4471}"/>
              </a:ext>
            </a:extLst>
          </p:cNvPr>
          <p:cNvPicPr>
            <a:picLocks noChangeAspect="1"/>
          </p:cNvPicPr>
          <p:nvPr/>
        </p:nvPicPr>
        <p:blipFill rotWithShape="1">
          <a:blip r:embed="rId2"/>
          <a:srcRect r="50000" b="34111"/>
          <a:stretch/>
        </p:blipFill>
        <p:spPr>
          <a:xfrm>
            <a:off x="5076092" y="2369542"/>
            <a:ext cx="5334000" cy="3807421"/>
          </a:xfrm>
          <a:prstGeom prst="rect">
            <a:avLst/>
          </a:prstGeom>
        </p:spPr>
      </p:pic>
    </p:spTree>
    <p:extLst>
      <p:ext uri="{BB962C8B-B14F-4D97-AF65-F5344CB8AC3E}">
        <p14:creationId xmlns:p14="http://schemas.microsoft.com/office/powerpoint/2010/main" val="1388310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42919B-D8C6-476B-861E-C2EE1A330C20}"/>
              </a:ext>
            </a:extLst>
          </p:cNvPr>
          <p:cNvSpPr>
            <a:spLocks noGrp="1"/>
          </p:cNvSpPr>
          <p:nvPr>
            <p:ph type="title"/>
          </p:nvPr>
        </p:nvSpPr>
        <p:spPr/>
        <p:txBody>
          <a:bodyPr/>
          <a:lstStyle/>
          <a:p>
            <a:r>
              <a:rPr kumimoji="1" lang="ja-JP" altLang="en-US" dirty="0"/>
              <a:t>②席を空ける</a:t>
            </a:r>
          </a:p>
        </p:txBody>
      </p:sp>
      <p:sp>
        <p:nvSpPr>
          <p:cNvPr id="3" name="コンテンツ プレースホルダー 2">
            <a:extLst>
              <a:ext uri="{FF2B5EF4-FFF2-40B4-BE49-F238E27FC236}">
                <a16:creationId xmlns:a16="http://schemas.microsoft.com/office/drawing/2014/main" id="{00301E04-C65E-42B7-A4EF-8D293BA4049B}"/>
              </a:ext>
            </a:extLst>
          </p:cNvPr>
          <p:cNvSpPr>
            <a:spLocks noGrp="1"/>
          </p:cNvSpPr>
          <p:nvPr>
            <p:ph idx="1"/>
          </p:nvPr>
        </p:nvSpPr>
        <p:spPr/>
        <p:txBody>
          <a:bodyPr/>
          <a:lstStyle/>
          <a:p>
            <a:r>
              <a:rPr kumimoji="1" lang="ja-JP" altLang="en-US" dirty="0"/>
              <a:t>自分が取得し赤くなった席をもう一度押すと席を空けることができます。</a:t>
            </a:r>
          </a:p>
        </p:txBody>
      </p:sp>
      <p:pic>
        <p:nvPicPr>
          <p:cNvPr id="5" name="図 4">
            <a:extLst>
              <a:ext uri="{FF2B5EF4-FFF2-40B4-BE49-F238E27FC236}">
                <a16:creationId xmlns:a16="http://schemas.microsoft.com/office/drawing/2014/main" id="{B53AF1CF-5380-432C-AA12-9248F5F78E9D}"/>
              </a:ext>
            </a:extLst>
          </p:cNvPr>
          <p:cNvPicPr>
            <a:picLocks noChangeAspect="1"/>
          </p:cNvPicPr>
          <p:nvPr/>
        </p:nvPicPr>
        <p:blipFill>
          <a:blip r:embed="rId2"/>
          <a:stretch>
            <a:fillRect/>
          </a:stretch>
        </p:blipFill>
        <p:spPr>
          <a:xfrm>
            <a:off x="4322717" y="2734725"/>
            <a:ext cx="5606730" cy="3442238"/>
          </a:xfrm>
          <a:prstGeom prst="rect">
            <a:avLst/>
          </a:prstGeom>
        </p:spPr>
      </p:pic>
    </p:spTree>
    <p:extLst>
      <p:ext uri="{BB962C8B-B14F-4D97-AF65-F5344CB8AC3E}">
        <p14:creationId xmlns:p14="http://schemas.microsoft.com/office/powerpoint/2010/main" val="323794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55667C-F8B6-4987-B6C7-E312EFA0ECF6}"/>
              </a:ext>
            </a:extLst>
          </p:cNvPr>
          <p:cNvSpPr>
            <a:spLocks noGrp="1"/>
          </p:cNvSpPr>
          <p:nvPr>
            <p:ph type="title"/>
          </p:nvPr>
        </p:nvSpPr>
        <p:spPr/>
        <p:txBody>
          <a:bodyPr/>
          <a:lstStyle/>
          <a:p>
            <a:r>
              <a:rPr kumimoji="1" lang="ja-JP" altLang="en-US" dirty="0"/>
              <a:t>②席を空ける</a:t>
            </a:r>
          </a:p>
        </p:txBody>
      </p:sp>
      <p:sp>
        <p:nvSpPr>
          <p:cNvPr id="3" name="コンテンツ プレースホルダー 2">
            <a:extLst>
              <a:ext uri="{FF2B5EF4-FFF2-40B4-BE49-F238E27FC236}">
                <a16:creationId xmlns:a16="http://schemas.microsoft.com/office/drawing/2014/main" id="{6C9C9CA2-491A-4B83-BCE6-D9DB5094CC25}"/>
              </a:ext>
            </a:extLst>
          </p:cNvPr>
          <p:cNvSpPr>
            <a:spLocks noGrp="1"/>
          </p:cNvSpPr>
          <p:nvPr>
            <p:ph idx="1"/>
          </p:nvPr>
        </p:nvSpPr>
        <p:spPr>
          <a:xfrm>
            <a:off x="838200" y="1690688"/>
            <a:ext cx="10515600" cy="4351338"/>
          </a:xfrm>
        </p:spPr>
        <p:txBody>
          <a:bodyPr/>
          <a:lstStyle/>
          <a:p>
            <a:r>
              <a:rPr kumimoji="1" lang="ja-JP" altLang="en-US" dirty="0"/>
              <a:t>席を空けると自分の席を使用していた合計時間が最後に表示されます。</a:t>
            </a:r>
          </a:p>
        </p:txBody>
      </p:sp>
      <p:pic>
        <p:nvPicPr>
          <p:cNvPr id="5" name="図 4">
            <a:extLst>
              <a:ext uri="{FF2B5EF4-FFF2-40B4-BE49-F238E27FC236}">
                <a16:creationId xmlns:a16="http://schemas.microsoft.com/office/drawing/2014/main" id="{E83E6739-3615-46FE-9322-038C9F19EE7E}"/>
              </a:ext>
            </a:extLst>
          </p:cNvPr>
          <p:cNvPicPr>
            <a:picLocks noChangeAspect="1"/>
          </p:cNvPicPr>
          <p:nvPr/>
        </p:nvPicPr>
        <p:blipFill>
          <a:blip r:embed="rId2"/>
          <a:stretch>
            <a:fillRect/>
          </a:stretch>
        </p:blipFill>
        <p:spPr>
          <a:xfrm>
            <a:off x="5585304" y="2375743"/>
            <a:ext cx="4824788" cy="4218488"/>
          </a:xfrm>
          <a:prstGeom prst="rect">
            <a:avLst/>
          </a:prstGeom>
        </p:spPr>
      </p:pic>
    </p:spTree>
    <p:extLst>
      <p:ext uri="{BB962C8B-B14F-4D97-AF65-F5344CB8AC3E}">
        <p14:creationId xmlns:p14="http://schemas.microsoft.com/office/powerpoint/2010/main" val="1215134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DA7F49-16D2-4156-8F35-73E6F4BDD16B}"/>
              </a:ext>
            </a:extLst>
          </p:cNvPr>
          <p:cNvSpPr>
            <a:spLocks noGrp="1"/>
          </p:cNvSpPr>
          <p:nvPr>
            <p:ph type="title"/>
          </p:nvPr>
        </p:nvSpPr>
        <p:spPr/>
        <p:txBody>
          <a:bodyPr/>
          <a:lstStyle/>
          <a:p>
            <a:r>
              <a:rPr kumimoji="1" lang="ja-JP" altLang="en-US" dirty="0"/>
              <a:t>③生徒の名簿を登録する</a:t>
            </a:r>
          </a:p>
        </p:txBody>
      </p:sp>
      <p:sp>
        <p:nvSpPr>
          <p:cNvPr id="3" name="コンテンツ プレースホルダー 2">
            <a:extLst>
              <a:ext uri="{FF2B5EF4-FFF2-40B4-BE49-F238E27FC236}">
                <a16:creationId xmlns:a16="http://schemas.microsoft.com/office/drawing/2014/main" id="{F7E61BEF-4E1D-4DC6-AF77-BE5357B3213E}"/>
              </a:ext>
            </a:extLst>
          </p:cNvPr>
          <p:cNvSpPr>
            <a:spLocks noGrp="1"/>
          </p:cNvSpPr>
          <p:nvPr>
            <p:ph idx="1"/>
          </p:nvPr>
        </p:nvSpPr>
        <p:spPr/>
        <p:txBody>
          <a:bodyPr/>
          <a:lstStyle/>
          <a:p>
            <a:r>
              <a:rPr kumimoji="1" lang="ja-JP" altLang="en-US" dirty="0"/>
              <a:t>生徒の名簿を登録するのは以下の方法で行います。</a:t>
            </a:r>
            <a:endParaRPr kumimoji="1" lang="en-US" altLang="ja-JP" dirty="0"/>
          </a:p>
          <a:p>
            <a:r>
              <a:rPr lang="en-US" altLang="ja-JP" dirty="0"/>
              <a:t>[</a:t>
            </a:r>
            <a:r>
              <a:rPr lang="ja-JP" altLang="en-US" dirty="0"/>
              <a:t>設定</a:t>
            </a:r>
            <a:r>
              <a:rPr lang="en-US" altLang="ja-JP" dirty="0"/>
              <a:t>] &gt; [</a:t>
            </a:r>
            <a:r>
              <a:rPr lang="ja-JP" altLang="en-US" dirty="0"/>
              <a:t>生徒名簿</a:t>
            </a:r>
            <a:r>
              <a:rPr lang="en-US" altLang="ja-JP" dirty="0"/>
              <a:t>]</a:t>
            </a:r>
            <a:r>
              <a:rPr lang="ja-JP" altLang="en-US" dirty="0"/>
              <a:t> をクリック</a:t>
            </a:r>
            <a:endParaRPr kumimoji="1" lang="ja-JP" altLang="en-US" dirty="0"/>
          </a:p>
        </p:txBody>
      </p:sp>
      <p:pic>
        <p:nvPicPr>
          <p:cNvPr id="5" name="図 4">
            <a:extLst>
              <a:ext uri="{FF2B5EF4-FFF2-40B4-BE49-F238E27FC236}">
                <a16:creationId xmlns:a16="http://schemas.microsoft.com/office/drawing/2014/main" id="{17DB2282-FDFF-4C0B-917A-A41CF4422E5D}"/>
              </a:ext>
            </a:extLst>
          </p:cNvPr>
          <p:cNvPicPr>
            <a:picLocks noChangeAspect="1"/>
          </p:cNvPicPr>
          <p:nvPr/>
        </p:nvPicPr>
        <p:blipFill>
          <a:blip r:embed="rId2"/>
          <a:stretch>
            <a:fillRect/>
          </a:stretch>
        </p:blipFill>
        <p:spPr>
          <a:xfrm>
            <a:off x="6647668" y="2579323"/>
            <a:ext cx="4911286" cy="3732577"/>
          </a:xfrm>
          <a:prstGeom prst="rect">
            <a:avLst/>
          </a:prstGeom>
        </p:spPr>
      </p:pic>
    </p:spTree>
    <p:extLst>
      <p:ext uri="{BB962C8B-B14F-4D97-AF65-F5344CB8AC3E}">
        <p14:creationId xmlns:p14="http://schemas.microsoft.com/office/powerpoint/2010/main" val="1204993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DAB5D1-7F82-4B81-AD63-CF2692478A44}"/>
              </a:ext>
            </a:extLst>
          </p:cNvPr>
          <p:cNvSpPr>
            <a:spLocks noGrp="1"/>
          </p:cNvSpPr>
          <p:nvPr>
            <p:ph type="title"/>
          </p:nvPr>
        </p:nvSpPr>
        <p:spPr/>
        <p:txBody>
          <a:bodyPr/>
          <a:lstStyle/>
          <a:p>
            <a:r>
              <a:rPr kumimoji="1" lang="ja-JP" altLang="en-US" dirty="0"/>
              <a:t>③生徒の名簿を登録する</a:t>
            </a:r>
          </a:p>
        </p:txBody>
      </p:sp>
      <p:sp>
        <p:nvSpPr>
          <p:cNvPr id="3" name="コンテンツ プレースホルダー 2">
            <a:extLst>
              <a:ext uri="{FF2B5EF4-FFF2-40B4-BE49-F238E27FC236}">
                <a16:creationId xmlns:a16="http://schemas.microsoft.com/office/drawing/2014/main" id="{CD3588D2-A6C9-40D5-88CE-8C90B8E67520}"/>
              </a:ext>
            </a:extLst>
          </p:cNvPr>
          <p:cNvSpPr>
            <a:spLocks noGrp="1"/>
          </p:cNvSpPr>
          <p:nvPr>
            <p:ph idx="1"/>
          </p:nvPr>
        </p:nvSpPr>
        <p:spPr/>
        <p:txBody>
          <a:bodyPr/>
          <a:lstStyle/>
          <a:p>
            <a:r>
              <a:rPr lang="ja-JP" altLang="en-US" dirty="0"/>
              <a:t>現在使用しているファイルの場所が表示されます。</a:t>
            </a:r>
            <a:endParaRPr lang="en-US" altLang="ja-JP" dirty="0"/>
          </a:p>
          <a:p>
            <a:r>
              <a:rPr kumimoji="1" lang="ja-JP" altLang="en-US" dirty="0"/>
              <a:t>変更する場合は、</a:t>
            </a:r>
            <a:r>
              <a:rPr kumimoji="1" lang="en-US" altLang="ja-JP" dirty="0"/>
              <a:t>[</a:t>
            </a:r>
            <a:r>
              <a:rPr kumimoji="1" lang="ja-JP" altLang="en-US" dirty="0"/>
              <a:t>開く</a:t>
            </a:r>
            <a:r>
              <a:rPr kumimoji="1" lang="en-US" altLang="ja-JP" dirty="0"/>
              <a:t>]</a:t>
            </a:r>
            <a:r>
              <a:rPr lang="ja-JP" altLang="en-US" dirty="0"/>
              <a:t> を押し、使用するファイルを選択してください。</a:t>
            </a:r>
            <a:endParaRPr kumimoji="1" lang="ja-JP" altLang="en-US" dirty="0"/>
          </a:p>
        </p:txBody>
      </p:sp>
      <p:pic>
        <p:nvPicPr>
          <p:cNvPr id="5" name="図 4">
            <a:extLst>
              <a:ext uri="{FF2B5EF4-FFF2-40B4-BE49-F238E27FC236}">
                <a16:creationId xmlns:a16="http://schemas.microsoft.com/office/drawing/2014/main" id="{7159B09D-E826-416B-8A58-AB3686E0C75A}"/>
              </a:ext>
            </a:extLst>
          </p:cNvPr>
          <p:cNvPicPr>
            <a:picLocks noChangeAspect="1"/>
          </p:cNvPicPr>
          <p:nvPr/>
        </p:nvPicPr>
        <p:blipFill>
          <a:blip r:embed="rId2"/>
          <a:stretch>
            <a:fillRect/>
          </a:stretch>
        </p:blipFill>
        <p:spPr>
          <a:xfrm>
            <a:off x="4187174" y="2878461"/>
            <a:ext cx="6515995" cy="3719922"/>
          </a:xfrm>
          <a:prstGeom prst="rect">
            <a:avLst/>
          </a:prstGeom>
        </p:spPr>
      </p:pic>
    </p:spTree>
    <p:extLst>
      <p:ext uri="{BB962C8B-B14F-4D97-AF65-F5344CB8AC3E}">
        <p14:creationId xmlns:p14="http://schemas.microsoft.com/office/powerpoint/2010/main" val="316803765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236</Words>
  <Application>Microsoft Office PowerPoint</Application>
  <PresentationFormat>ワイド画面</PresentationFormat>
  <Paragraphs>21</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使用手順</vt:lpstr>
      <vt:lpstr>①席を取る</vt:lpstr>
      <vt:lpstr>①席を取る</vt:lpstr>
      <vt:lpstr>①席を取る</vt:lpstr>
      <vt:lpstr>①席を取る</vt:lpstr>
      <vt:lpstr>②席を空ける</vt:lpstr>
      <vt:lpstr>②席を空ける</vt:lpstr>
      <vt:lpstr>③生徒の名簿を登録する</vt:lpstr>
      <vt:lpstr>③生徒の名簿を登録する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使用手順</dc:title>
  <dc:creator>田村　一真</dc:creator>
  <cp:lastModifiedBy>田村　一真</cp:lastModifiedBy>
  <cp:revision>6</cp:revision>
  <dcterms:created xsi:type="dcterms:W3CDTF">2021-02-23T10:14:58Z</dcterms:created>
  <dcterms:modified xsi:type="dcterms:W3CDTF">2021-02-23T12:13:01Z</dcterms:modified>
</cp:coreProperties>
</file>