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25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7" r:id="rId12"/>
    <p:sldId id="278" r:id="rId13"/>
    <p:sldId id="27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06056810-5B64-46C0-B88E-645A09681942}">
          <p14:sldIdLst>
            <p14:sldId id="256"/>
            <p14:sldId id="257"/>
            <p14:sldId id="262"/>
            <p14:sldId id="258"/>
            <p14:sldId id="259"/>
            <p14:sldId id="260"/>
            <p14:sldId id="261"/>
            <p14:sldId id="273"/>
            <p14:sldId id="274"/>
            <p14:sldId id="275"/>
            <p14:sldId id="277"/>
            <p14:sldId id="278"/>
            <p14:sldId id="27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A9DC2-68C5-4A62-9F1F-67BF9AFB34F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74E0-BCE1-41D1-9543-7B6744C0AA5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394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hebben hiervoor in het totaal voor de Cisco oplossing 23 540 euro voor uitgerekend en voor de Niet-Cisco oplossing hebben we in het totaal 23 248,60 euro voor uitgerekend.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74E0-BCE1-41D1-9543-7B6744C0AA5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7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We hebben hiervoor in het totaal voor de Cisco oplossing 2 079 euro voor uitgerekend en voor de Niet-Cisco oplossing hebben we in het totaal 3 154,00 euro voor uitgerekend.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74E0-BCE1-41D1-9543-7B6744C0AA5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16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We hebben hiervoor in het totaal voor de Cisco oplossing 1 913 euro voor uitgerekend en voor de Niet-Cisco oplossing hebben we in het totaal 606,00 euro voor uitgerekend.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74E0-BCE1-41D1-9543-7B6744C0AA5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53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7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56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190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391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990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43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591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64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9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158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20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586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35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8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5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1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C42780-9100-4579-9E4F-8721545B9A0E}" type="datetimeFigureOut">
              <a:rPr lang="nl-BE" smtClean="0"/>
              <a:t>17/05/2017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C8D6F-AF70-4528-9E01-C0CB36AE31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979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Network Design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Team8 : Bellemans Glenn, Saccasyn Tom</a:t>
            </a:r>
          </a:p>
        </p:txBody>
      </p:sp>
    </p:spTree>
    <p:extLst>
      <p:ext uri="{BB962C8B-B14F-4D97-AF65-F5344CB8AC3E}">
        <p14:creationId xmlns:p14="http://schemas.microsoft.com/office/powerpoint/2010/main" val="91623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6690" y="368968"/>
            <a:ext cx="4588608" cy="770021"/>
          </a:xfrm>
        </p:spPr>
        <p:txBody>
          <a:bodyPr>
            <a:normAutofit fontScale="90000"/>
          </a:bodyPr>
          <a:lstStyle/>
          <a:p>
            <a:r>
              <a:rPr lang="nl-BE" dirty="0"/>
              <a:t>Verdieping 3 New York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9889" y="289841"/>
            <a:ext cx="4709722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6690" y="368968"/>
            <a:ext cx="4804194" cy="770021"/>
          </a:xfrm>
        </p:spPr>
        <p:txBody>
          <a:bodyPr>
            <a:normAutofit fontScale="90000"/>
          </a:bodyPr>
          <a:lstStyle/>
          <a:p>
            <a:r>
              <a:rPr lang="nl-BE" dirty="0"/>
              <a:t>Verdieping 4 New York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7586" y="-347580"/>
            <a:ext cx="5199721" cy="8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5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8690" y="364959"/>
            <a:ext cx="10018713" cy="838200"/>
          </a:xfrm>
        </p:spPr>
        <p:txBody>
          <a:bodyPr/>
          <a:lstStyle/>
          <a:p>
            <a:r>
              <a:rPr lang="nl-BE" dirty="0"/>
              <a:t>Shanghai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12349" y="-681571"/>
            <a:ext cx="4202468" cy="92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0284"/>
          </a:xfrm>
        </p:spPr>
        <p:txBody>
          <a:bodyPr/>
          <a:lstStyle/>
          <a:p>
            <a:r>
              <a:rPr lang="nl-BE" dirty="0"/>
              <a:t>Mumbai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2706" y="-314803"/>
            <a:ext cx="4773374" cy="85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1.4: IP-</a:t>
            </a:r>
            <a:r>
              <a:rPr lang="nl-BE" dirty="0" err="1"/>
              <a:t>Addressering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0" y="3196590"/>
            <a:ext cx="10036143" cy="25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VLSM New York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64" b="14388"/>
          <a:stretch/>
        </p:blipFill>
        <p:spPr>
          <a:xfrm>
            <a:off x="3368040" y="2026920"/>
            <a:ext cx="8455623" cy="42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VLSM Shanghai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037573"/>
            <a:ext cx="10485452" cy="28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VLSM Mumbai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59" y="2438399"/>
            <a:ext cx="9745373" cy="32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1.5: Servers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352799" y="2438399"/>
            <a:ext cx="7427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Inventory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Equipment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Bug Tracking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Contact Management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CVS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800" dirty="0"/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157643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1.6: Budget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368842" y="2999874"/>
            <a:ext cx="590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Totaal : 29 631 euro</a:t>
            </a:r>
          </a:p>
        </p:txBody>
      </p:sp>
    </p:spTree>
    <p:extLst>
      <p:ext uri="{BB962C8B-B14F-4D97-AF65-F5344CB8AC3E}">
        <p14:creationId xmlns:p14="http://schemas.microsoft.com/office/powerpoint/2010/main" val="2772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97905"/>
          </a:xfrm>
        </p:spPr>
        <p:txBody>
          <a:bodyPr/>
          <a:lstStyle/>
          <a:p>
            <a:r>
              <a:rPr lang="nl-BE" dirty="0"/>
              <a:t>Fase 1: Het netwerkontwerp</a:t>
            </a:r>
          </a:p>
        </p:txBody>
      </p:sp>
    </p:spTree>
    <p:extLst>
      <p:ext uri="{BB962C8B-B14F-4D97-AF65-F5344CB8AC3E}">
        <p14:creationId xmlns:p14="http://schemas.microsoft.com/office/powerpoint/2010/main" val="144816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6958"/>
          </a:xfrm>
        </p:spPr>
        <p:txBody>
          <a:bodyPr/>
          <a:lstStyle/>
          <a:p>
            <a:r>
              <a:rPr lang="nl-BE" dirty="0"/>
              <a:t>Budget New York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197014" y="2021305"/>
            <a:ext cx="6593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4 L2 Redundante Switchen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4 L3 Switchen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2 </a:t>
            </a:r>
            <a:r>
              <a:rPr lang="nl-BE" sz="2400" dirty="0" err="1"/>
              <a:t>Edge</a:t>
            </a:r>
            <a:r>
              <a:rPr lang="nl-BE" sz="2400" dirty="0"/>
              <a:t>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2 Redundante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6 </a:t>
            </a:r>
            <a:r>
              <a:rPr lang="nl-BE" sz="2400" dirty="0" err="1"/>
              <a:t>Serial</a:t>
            </a:r>
            <a:r>
              <a:rPr lang="nl-BE" sz="2400" dirty="0"/>
              <a:t> Interface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7 Access Layer 2 Switchen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2 Development departement Layer 2 Switchen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15 Access Points</a:t>
            </a:r>
          </a:p>
          <a:p>
            <a:endParaRPr lang="nl-BE" sz="2400" dirty="0"/>
          </a:p>
          <a:p>
            <a:r>
              <a:rPr lang="nl-BE" sz="2400" dirty="0"/>
              <a:t>Totaal: 24 838 euro</a:t>
            </a:r>
          </a:p>
        </p:txBody>
      </p:sp>
    </p:spTree>
    <p:extLst>
      <p:ext uri="{BB962C8B-B14F-4D97-AF65-F5344CB8AC3E}">
        <p14:creationId xmlns:p14="http://schemas.microsoft.com/office/powerpoint/2010/main" val="22260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Budget Shanghai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084719" y="2438399"/>
            <a:ext cx="5738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4 Access Layer Switchen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Multilayer</a:t>
            </a:r>
            <a:r>
              <a:rPr lang="nl-BE" sz="2400" dirty="0"/>
              <a:t> Switch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4 Access Points </a:t>
            </a:r>
          </a:p>
          <a:p>
            <a:endParaRPr lang="nl-BE" sz="2400" dirty="0"/>
          </a:p>
          <a:p>
            <a:r>
              <a:rPr lang="nl-BE" sz="2400" dirty="0"/>
              <a:t>Totaal 2 880 euro</a:t>
            </a:r>
          </a:p>
        </p:txBody>
      </p:sp>
    </p:spTree>
    <p:extLst>
      <p:ext uri="{BB962C8B-B14F-4D97-AF65-F5344CB8AC3E}">
        <p14:creationId xmlns:p14="http://schemas.microsoft.com/office/powerpoint/2010/main" val="32937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Budget Mumbai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2967790" y="2566737"/>
            <a:ext cx="90477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Multilayer</a:t>
            </a:r>
            <a:r>
              <a:rPr lang="nl-BE" sz="2400" dirty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4 Access Switchen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2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r>
              <a:rPr lang="nl-BE" sz="2400" dirty="0"/>
              <a:t>Totaal: 1 913 euro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727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2: Implementatie</a:t>
            </a:r>
          </a:p>
        </p:txBody>
      </p:sp>
    </p:spTree>
    <p:extLst>
      <p:ext uri="{BB962C8B-B14F-4D97-AF65-F5344CB8AC3E}">
        <p14:creationId xmlns:p14="http://schemas.microsoft.com/office/powerpoint/2010/main" val="406571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1.1: Logische Topologie &amp; </a:t>
            </a:r>
            <a:br>
              <a:rPr lang="nl-BE" dirty="0"/>
            </a:br>
            <a:r>
              <a:rPr lang="nl-BE" dirty="0"/>
              <a:t>Fase 1.2: Materiaal</a:t>
            </a:r>
          </a:p>
        </p:txBody>
      </p:sp>
    </p:spTree>
    <p:extLst>
      <p:ext uri="{BB962C8B-B14F-4D97-AF65-F5344CB8AC3E}">
        <p14:creationId xmlns:p14="http://schemas.microsoft.com/office/powerpoint/2010/main" val="209000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5976" y="300791"/>
            <a:ext cx="4884404" cy="1062789"/>
          </a:xfrm>
        </p:spPr>
        <p:txBody>
          <a:bodyPr/>
          <a:lstStyle/>
          <a:p>
            <a:r>
              <a:rPr lang="nl-BE" dirty="0"/>
              <a:t>Logische Topologie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9027" y="1347536"/>
            <a:ext cx="2558301" cy="802105"/>
          </a:xfrm>
        </p:spPr>
        <p:txBody>
          <a:bodyPr/>
          <a:lstStyle/>
          <a:p>
            <a:r>
              <a:rPr lang="nl-BE" dirty="0"/>
              <a:t>Van New York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25" y="300791"/>
            <a:ext cx="5935980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5976" y="300791"/>
            <a:ext cx="4884404" cy="1062789"/>
          </a:xfrm>
        </p:spPr>
        <p:txBody>
          <a:bodyPr/>
          <a:lstStyle/>
          <a:p>
            <a:r>
              <a:rPr lang="nl-BE" dirty="0"/>
              <a:t>Logische Topologie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9027" y="1347536"/>
            <a:ext cx="2558301" cy="802105"/>
          </a:xfrm>
        </p:spPr>
        <p:txBody>
          <a:bodyPr/>
          <a:lstStyle/>
          <a:p>
            <a:r>
              <a:rPr lang="nl-BE" dirty="0"/>
              <a:t>Van Shanghai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31" y="2149641"/>
            <a:ext cx="5999331" cy="43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5976" y="300791"/>
            <a:ext cx="4884404" cy="1062789"/>
          </a:xfrm>
        </p:spPr>
        <p:txBody>
          <a:bodyPr/>
          <a:lstStyle/>
          <a:p>
            <a:r>
              <a:rPr lang="nl-BE" dirty="0"/>
              <a:t>Logische Topologie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9027" y="1347536"/>
            <a:ext cx="2558301" cy="802105"/>
          </a:xfrm>
        </p:spPr>
        <p:txBody>
          <a:bodyPr/>
          <a:lstStyle/>
          <a:p>
            <a:r>
              <a:rPr lang="nl-BE" dirty="0"/>
              <a:t>Van Mumbai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51" y="2149641"/>
            <a:ext cx="5705059" cy="44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1.3: Locaties</a:t>
            </a:r>
          </a:p>
        </p:txBody>
      </p:sp>
    </p:spTree>
    <p:extLst>
      <p:ext uri="{BB962C8B-B14F-4D97-AF65-F5344CB8AC3E}">
        <p14:creationId xmlns:p14="http://schemas.microsoft.com/office/powerpoint/2010/main" val="295906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6690" y="368968"/>
            <a:ext cx="4820236" cy="770021"/>
          </a:xfrm>
        </p:spPr>
        <p:txBody>
          <a:bodyPr>
            <a:normAutofit fontScale="90000"/>
          </a:bodyPr>
          <a:lstStyle/>
          <a:p>
            <a:r>
              <a:rPr lang="nl-BE" dirty="0"/>
              <a:t>Verdieping 1 New York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7739" y="-439553"/>
            <a:ext cx="5242560" cy="87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6690" y="368968"/>
            <a:ext cx="4804194" cy="770021"/>
          </a:xfrm>
        </p:spPr>
        <p:txBody>
          <a:bodyPr>
            <a:normAutofit fontScale="90000"/>
          </a:bodyPr>
          <a:lstStyle/>
          <a:p>
            <a:r>
              <a:rPr lang="nl-BE" dirty="0"/>
              <a:t>Verdieping 2 New York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64516" y="-362815"/>
            <a:ext cx="4946461" cy="88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2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</TotalTime>
  <Words>262</Words>
  <Application>Microsoft Office PowerPoint</Application>
  <PresentationFormat>Breedbeeld</PresentationFormat>
  <Paragraphs>60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Project Network Design</vt:lpstr>
      <vt:lpstr>Fase 1: Het netwerkontwerp</vt:lpstr>
      <vt:lpstr>Fase 1.1: Logische Topologie &amp;  Fase 1.2: Materiaal</vt:lpstr>
      <vt:lpstr>Logische Topologie</vt:lpstr>
      <vt:lpstr>Logische Topologie</vt:lpstr>
      <vt:lpstr>Logische Topologie</vt:lpstr>
      <vt:lpstr>Fase 1.3: Locaties</vt:lpstr>
      <vt:lpstr>Verdieping 1 New York</vt:lpstr>
      <vt:lpstr>Verdieping 2 New York</vt:lpstr>
      <vt:lpstr>Verdieping 3 New York</vt:lpstr>
      <vt:lpstr>Verdieping 4 New York</vt:lpstr>
      <vt:lpstr>Shanghai</vt:lpstr>
      <vt:lpstr>Mumbai</vt:lpstr>
      <vt:lpstr>Fase 1.4: IP-Addressering</vt:lpstr>
      <vt:lpstr>VLSM New York</vt:lpstr>
      <vt:lpstr>VLSM Shanghai</vt:lpstr>
      <vt:lpstr>VLSM Mumbai</vt:lpstr>
      <vt:lpstr>Fase 1.5: Servers</vt:lpstr>
      <vt:lpstr>Fase 1.6: Budget</vt:lpstr>
      <vt:lpstr>Budget New York</vt:lpstr>
      <vt:lpstr>Budget Shanghai</vt:lpstr>
      <vt:lpstr>Budget Mumbai</vt:lpstr>
      <vt:lpstr>Fase 2: Implementatie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Design</dc:title>
  <dc:creator>SACCASYN Tom (s)</dc:creator>
  <cp:lastModifiedBy>SACCASYN Tom (s)</cp:lastModifiedBy>
  <cp:revision>7</cp:revision>
  <dcterms:created xsi:type="dcterms:W3CDTF">2017-05-17T14:00:21Z</dcterms:created>
  <dcterms:modified xsi:type="dcterms:W3CDTF">2017-05-17T15:26:46Z</dcterms:modified>
</cp:coreProperties>
</file>