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3" r:id="rId3"/>
    <p:sldId id="277" r:id="rId4"/>
    <p:sldId id="288" r:id="rId5"/>
    <p:sldId id="292" r:id="rId6"/>
    <p:sldId id="304" r:id="rId7"/>
    <p:sldId id="305" r:id="rId8"/>
    <p:sldId id="306" r:id="rId9"/>
    <p:sldId id="307" r:id="rId10"/>
    <p:sldId id="294" r:id="rId11"/>
    <p:sldId id="299" r:id="rId12"/>
    <p:sldId id="289" r:id="rId13"/>
    <p:sldId id="302" r:id="rId14"/>
    <p:sldId id="303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0945" autoAdjust="0"/>
  </p:normalViewPr>
  <p:slideViewPr>
    <p:cSldViewPr>
      <p:cViewPr varScale="1">
        <p:scale>
          <a:sx n="119" d="100"/>
          <a:sy n="119" d="100"/>
        </p:scale>
        <p:origin x="8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4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1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7912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ללמוד על העדפותיך.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הנחיות מפורטות יינתנו לך לפני תחילת כל חלק.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בנוסף, כדי לעזור בהבנת ההנחיות – לפני כל חלק יהיה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שלב הדגמה קצר (דמו). </a:t>
            </a:r>
          </a:p>
          <a:p>
            <a:pPr marL="0" indent="0" algn="ctr" rtl="1">
              <a:buNone/>
            </a:pPr>
            <a:endParaRPr lang="he-IL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אם אינך מבין/ה את ההנחיות לפני חלק כלשהו בניסוי,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אל 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כל שאלה שתרצה/י.</a:t>
            </a:r>
          </a:p>
          <a:p>
            <a:pPr marL="0" indent="0" algn="ctr" rtl="1">
              <a:buNone/>
            </a:pPr>
            <a:endParaRPr lang="he-IL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rgbClr val="92D050"/>
                </a:solidFill>
              </a:rPr>
              <a:t>לחץ</a:t>
            </a:r>
            <a:r>
              <a:rPr lang="en-US" sz="2800" dirty="0">
                <a:solidFill>
                  <a:srgbClr val="92D050"/>
                </a:solidFill>
              </a:rPr>
              <a:t>/</a:t>
            </a:r>
            <a:r>
              <a:rPr lang="he-IL" sz="2800" dirty="0">
                <a:solidFill>
                  <a:srgbClr val="92D050"/>
                </a:solidFill>
              </a:rPr>
              <a:t>י על מקש הרווח כדי להתחיל בניסוי</a:t>
            </a:r>
          </a:p>
          <a:p>
            <a:pPr marL="0" indent="0" algn="ctr" rtl="1">
              <a:buNone/>
            </a:pPr>
            <a:endParaRPr lang="he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1BA5-5B04-5541-8075-31C6EBB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0C81-F1DE-9E4B-ABB4-F5A2E0D5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ביד ימין באצבע האמצעית או המורה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3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ביד ימין באצבע האמצעית או המורה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2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8948-442D-1C4E-815C-DC6CCF58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A41A-9001-F64D-8ED7-BF67B9A1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cs typeface="+mn-cs"/>
              </a:rPr>
              <a:t>סריקת מנוחה בעיניים פקוחות</a:t>
            </a:r>
            <a:endParaRPr lang="en-US" sz="4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/>
          </a:p>
          <a:p>
            <a:pPr marL="0" indent="0" algn="ctr" rtl="1">
              <a:buNone/>
            </a:pPr>
            <a:r>
              <a:rPr lang="he-IL" dirty="0"/>
              <a:t>כעת יופיע מסך אפור למשך 10 דקות.</a:t>
            </a:r>
            <a:endParaRPr lang="en-US" dirty="0"/>
          </a:p>
          <a:p>
            <a:pPr marL="0" indent="0" algn="ctr" rtl="1">
              <a:buNone/>
            </a:pPr>
            <a:r>
              <a:rPr lang="he-IL" dirty="0"/>
              <a:t>עליך להישאר </a:t>
            </a:r>
            <a:r>
              <a:rPr lang="he-IL" dirty="0" err="1"/>
              <a:t>עירני</a:t>
            </a:r>
            <a:r>
              <a:rPr lang="he-IL" dirty="0"/>
              <a:t>/ת ועם עיניים פקוחות.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/>
              <a:t>לחץ</a:t>
            </a:r>
            <a:r>
              <a:rPr lang="en-US" dirty="0"/>
              <a:t>/</a:t>
            </a:r>
            <a:r>
              <a:rPr lang="he-IL" dirty="0"/>
              <a:t>י על אחד הכפתורים כדי להתחיל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E7A1-26E8-1B4D-B538-831F3D3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229600" cy="1143000"/>
          </a:xfrm>
        </p:spPr>
        <p:txBody>
          <a:bodyPr/>
          <a:lstStyle/>
          <a:p>
            <a:r>
              <a:rPr lang="en-US" dirty="0"/>
              <a:t>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981B-DEA8-1146-A9E1-AACA649B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00201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את התמונה שמוצאת חן בעיניך יותר. </a:t>
            </a:r>
          </a:p>
          <a:p>
            <a:pPr marL="0" indent="0" algn="ctr" rtl="1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אנא בחר/י במהירות. נבקש ממך ללחוץ על המקשים באמצעות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האצבע המורה והאצבע האמצעית של יד ימין.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מקש הרווח כדי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את התמונה שמוצאת חן בעיניך יותר. </a:t>
            </a:r>
          </a:p>
          <a:p>
            <a:pPr marL="0" indent="0" algn="ctr" rtl="1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אנא בחר/י במהירות. נבקש ממך ללחוץ על המקשים באמצעות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האצבע המורה והאצבע האמצעית של יד ימין.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מקש הרווח כדי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BCFD-7686-D941-909E-3C766B17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BF0B-B3CE-CF41-BD9F-A34738D0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לתגובה (הבהוב) במרכז התמונה. עליך ללחוץ על הכפתור </a:t>
            </a:r>
            <a:r>
              <a:rPr lang="en-US" sz="2400" dirty="0">
                <a:solidFill>
                  <a:schemeClr val="bg1"/>
                </a:solidFill>
              </a:rPr>
              <a:t>‘b’</a:t>
            </a:r>
            <a:r>
              <a:rPr lang="he-IL" sz="2400" dirty="0">
                <a:solidFill>
                  <a:schemeClr val="bg1"/>
                </a:solidFill>
              </a:rPr>
              <a:t>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 </a:t>
            </a:r>
            <a:r>
              <a:rPr lang="en-US" sz="2400" b="1" dirty="0">
                <a:solidFill>
                  <a:schemeClr val="bg1"/>
                </a:solidFill>
              </a:rPr>
              <a:t>’b’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לתגובה (הבהוב) במרכז התמונה. עליך ללחוץ על הכפתור </a:t>
            </a:r>
            <a:r>
              <a:rPr lang="en-US" sz="2400" dirty="0">
                <a:solidFill>
                  <a:schemeClr val="bg1"/>
                </a:solidFill>
              </a:rPr>
              <a:t>‘b’</a:t>
            </a:r>
            <a:r>
              <a:rPr lang="he-IL" sz="2400" dirty="0">
                <a:solidFill>
                  <a:schemeClr val="bg1"/>
                </a:solidFill>
              </a:rPr>
              <a:t>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 </a:t>
            </a:r>
            <a:r>
              <a:rPr lang="en-US" sz="2400" b="1" dirty="0">
                <a:solidFill>
                  <a:schemeClr val="bg1"/>
                </a:solidFill>
              </a:rPr>
              <a:t>’b’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לתגובה (הבהוב) במרכז התמונה. עליך ללחוץ על הכפתור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לתגובה (הבהוב) במרכז התמונה. עליך ללחוץ על הכפתור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8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1293</Words>
  <Application>Microsoft Macintosh PowerPoint</Application>
  <PresentationFormat>Widescreen</PresentationFormat>
  <Paragraphs>142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הוראות המחקר</vt:lpstr>
      <vt:lpstr>Bin</vt:lpstr>
      <vt:lpstr>בחירה בין שתי תמונות - הדגמה</vt:lpstr>
      <vt:lpstr>בחירה בין שתי תמונות</vt:lpstr>
      <vt:lpstr>PowerPoint Presentation</vt:lpstr>
      <vt:lpstr>לחיצה על כפתור בתגובה לאות - הדגמה </vt:lpstr>
      <vt:lpstr>לחיצה על כפתור בתגובה לאות</vt:lpstr>
      <vt:lpstr>לחיצה על כפתור בתגובה לאות - הדגמה </vt:lpstr>
      <vt:lpstr>לחיצה על כפתור בתגובה לאות</vt:lpstr>
      <vt:lpstr>PowerPoint Presentation</vt:lpstr>
      <vt:lpstr>בחירה בין שתי תמונות - הדגמה</vt:lpstr>
      <vt:lpstr>בחירה בין שתי תמונות</vt:lpstr>
      <vt:lpstr>בחירה בין שתי תמונות - הדגמה</vt:lpstr>
      <vt:lpstr>בחירה בין שתי תמונות</vt:lpstr>
      <vt:lpstr>PowerPoint Presentation</vt:lpstr>
      <vt:lpstr>סריקת מנוחה בעיניים פקוחות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Tom Salomon</cp:lastModifiedBy>
  <cp:revision>113</cp:revision>
  <cp:lastPrinted>2019-08-11T09:15:17Z</cp:lastPrinted>
  <dcterms:created xsi:type="dcterms:W3CDTF">2015-04-14T07:47:41Z</dcterms:created>
  <dcterms:modified xsi:type="dcterms:W3CDTF">2020-01-12T09:43:45Z</dcterms:modified>
</cp:coreProperties>
</file>