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945C0-BE74-4A80-AD51-4AA7F0EF2265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C9E11E-7692-47CD-86A2-C1E6EA1EACA7}">
      <dgm:prSet phldrT="[Text]" custT="1"/>
      <dgm:spPr/>
      <dgm:t>
        <a:bodyPr/>
        <a:lstStyle/>
        <a:p>
          <a:r>
            <a:rPr lang="en-US" sz="1800" dirty="0" smtClean="0"/>
            <a:t>ranking</a:t>
          </a:r>
          <a:endParaRPr lang="en-US" sz="1800" dirty="0"/>
        </a:p>
      </dgm:t>
    </dgm:pt>
    <dgm:pt modelId="{C8440CAF-CB16-46E5-83EA-4C7051D5FF73}" type="parTrans" cxnId="{41BEC8A0-88B5-4757-89D7-2196CD52C263}">
      <dgm:prSet/>
      <dgm:spPr/>
      <dgm:t>
        <a:bodyPr/>
        <a:lstStyle/>
        <a:p>
          <a:endParaRPr lang="en-US" sz="2800"/>
        </a:p>
      </dgm:t>
    </dgm:pt>
    <dgm:pt modelId="{27848E3D-0921-4C0F-BB0F-28337BDF49CF}" type="sibTrans" cxnId="{41BEC8A0-88B5-4757-89D7-2196CD52C263}">
      <dgm:prSet/>
      <dgm:spPr/>
      <dgm:t>
        <a:bodyPr/>
        <a:lstStyle/>
        <a:p>
          <a:endParaRPr lang="en-US" sz="2800"/>
        </a:p>
      </dgm:t>
    </dgm:pt>
    <dgm:pt modelId="{E2B99A86-9602-4C48-9A23-1F5A4A335ABB}">
      <dgm:prSet phldrT="[Text]" custT="1"/>
      <dgm:spPr/>
      <dgm:t>
        <a:bodyPr/>
        <a:lstStyle/>
        <a:p>
          <a:r>
            <a:rPr lang="en-US" sz="1100" dirty="0" smtClean="0"/>
            <a:t>20 min</a:t>
          </a:r>
          <a:endParaRPr lang="en-US" sz="1100" dirty="0"/>
        </a:p>
      </dgm:t>
    </dgm:pt>
    <dgm:pt modelId="{D087045D-D8A3-40D6-BDCF-5B93B5C4CDA2}" type="parTrans" cxnId="{EFEACC77-8255-47A2-9DB0-78E0153C5CA7}">
      <dgm:prSet/>
      <dgm:spPr/>
      <dgm:t>
        <a:bodyPr/>
        <a:lstStyle/>
        <a:p>
          <a:endParaRPr lang="en-US" sz="2800"/>
        </a:p>
      </dgm:t>
    </dgm:pt>
    <dgm:pt modelId="{9FE77CB5-D5E5-4235-90DE-A039880248D7}" type="sibTrans" cxnId="{EFEACC77-8255-47A2-9DB0-78E0153C5CA7}">
      <dgm:prSet/>
      <dgm:spPr/>
      <dgm:t>
        <a:bodyPr/>
        <a:lstStyle/>
        <a:p>
          <a:endParaRPr lang="en-US" sz="2800"/>
        </a:p>
      </dgm:t>
    </dgm:pt>
    <dgm:pt modelId="{F91812E4-A88E-4DFA-BA10-DCF779F5D10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*fMRI: training</a:t>
          </a:r>
          <a:endParaRPr lang="en-US" sz="1800" dirty="0"/>
        </a:p>
      </dgm:t>
    </dgm:pt>
    <dgm:pt modelId="{81BDFA98-5520-4F8B-BFF6-C9A050C013F7}" type="parTrans" cxnId="{A4840A48-2847-4433-B375-30908A140523}">
      <dgm:prSet/>
      <dgm:spPr/>
      <dgm:t>
        <a:bodyPr/>
        <a:lstStyle/>
        <a:p>
          <a:endParaRPr lang="en-US" sz="2800"/>
        </a:p>
      </dgm:t>
    </dgm:pt>
    <dgm:pt modelId="{E4A4F587-BE54-44BA-8D47-FF09B0870564}" type="sibTrans" cxnId="{A4840A48-2847-4433-B375-30908A140523}">
      <dgm:prSet/>
      <dgm:spPr/>
      <dgm:t>
        <a:bodyPr/>
        <a:lstStyle/>
        <a:p>
          <a:endParaRPr lang="en-US" sz="2800"/>
        </a:p>
      </dgm:t>
    </dgm:pt>
    <dgm:pt modelId="{9F7BA48C-7FC7-4645-9CB9-42C8800CF9F5}">
      <dgm:prSet phldrT="[Text]" custT="1"/>
      <dgm:spPr/>
      <dgm:t>
        <a:bodyPr/>
        <a:lstStyle/>
        <a:p>
          <a:r>
            <a:rPr lang="en-US" sz="1100" dirty="0" smtClean="0"/>
            <a:t>40 min</a:t>
          </a:r>
          <a:endParaRPr lang="en-US" sz="1100" dirty="0"/>
        </a:p>
      </dgm:t>
    </dgm:pt>
    <dgm:pt modelId="{5276B01D-04C2-4299-A755-B07CCC9B7337}" type="parTrans" cxnId="{B15AB31E-4DFB-40EF-8E9E-A9131CFD078B}">
      <dgm:prSet/>
      <dgm:spPr/>
      <dgm:t>
        <a:bodyPr/>
        <a:lstStyle/>
        <a:p>
          <a:endParaRPr lang="en-US" sz="2800"/>
        </a:p>
      </dgm:t>
    </dgm:pt>
    <dgm:pt modelId="{6BA3ACA5-9512-4604-8F13-ED087C48CC4B}" type="sibTrans" cxnId="{B15AB31E-4DFB-40EF-8E9E-A9131CFD078B}">
      <dgm:prSet/>
      <dgm:spPr/>
      <dgm:t>
        <a:bodyPr/>
        <a:lstStyle/>
        <a:p>
          <a:endParaRPr lang="en-US" sz="2800"/>
        </a:p>
      </dgm:t>
    </dgm:pt>
    <dgm:pt modelId="{5C541B84-D337-4BA7-B309-B39F42ED33F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*fMRI: probe</a:t>
          </a:r>
          <a:endParaRPr lang="en-US" sz="1800" dirty="0"/>
        </a:p>
      </dgm:t>
    </dgm:pt>
    <dgm:pt modelId="{591D9A6D-FF2A-4512-8C1B-AF15C7F260A3}" type="parTrans" cxnId="{0CC5E292-CC4A-4FEB-9A00-CE79C5589DAA}">
      <dgm:prSet/>
      <dgm:spPr/>
      <dgm:t>
        <a:bodyPr/>
        <a:lstStyle/>
        <a:p>
          <a:endParaRPr lang="en-US" sz="2800"/>
        </a:p>
      </dgm:t>
    </dgm:pt>
    <dgm:pt modelId="{236AC808-43F8-49EA-B7C5-941445A84CAD}" type="sibTrans" cxnId="{0CC5E292-CC4A-4FEB-9A00-CE79C5589DAA}">
      <dgm:prSet/>
      <dgm:spPr/>
      <dgm:t>
        <a:bodyPr/>
        <a:lstStyle/>
        <a:p>
          <a:endParaRPr lang="en-US" sz="2800"/>
        </a:p>
      </dgm:t>
    </dgm:pt>
    <dgm:pt modelId="{538687A6-3F6B-4632-8CBE-E9BA1F9D824F}">
      <dgm:prSet phldrT="[Text]" custT="1"/>
      <dgm:spPr/>
      <dgm:t>
        <a:bodyPr/>
        <a:lstStyle/>
        <a:p>
          <a:r>
            <a:rPr lang="en-US" sz="1100" dirty="0" smtClean="0"/>
            <a:t>20 Min</a:t>
          </a:r>
          <a:endParaRPr lang="en-US" sz="1100" dirty="0"/>
        </a:p>
      </dgm:t>
    </dgm:pt>
    <dgm:pt modelId="{E2D506CB-FA40-4D51-99F1-C7CBECA959AE}" type="parTrans" cxnId="{327BB25A-6C9C-414A-A5B0-F87F12F02B57}">
      <dgm:prSet/>
      <dgm:spPr/>
      <dgm:t>
        <a:bodyPr/>
        <a:lstStyle/>
        <a:p>
          <a:endParaRPr lang="en-US" sz="2800"/>
        </a:p>
      </dgm:t>
    </dgm:pt>
    <dgm:pt modelId="{3BD7508A-FB15-444A-AD1F-AE7F40C80FC2}" type="sibTrans" cxnId="{327BB25A-6C9C-414A-A5B0-F87F12F02B57}">
      <dgm:prSet/>
      <dgm:spPr/>
      <dgm:t>
        <a:bodyPr/>
        <a:lstStyle/>
        <a:p>
          <a:endParaRPr lang="en-US" sz="2800"/>
        </a:p>
      </dgm:t>
    </dgm:pt>
    <dgm:pt modelId="{1673C626-1DFD-4638-A10B-1725891DD791}">
      <dgm:prSet phldrT="[Text]" custT="1"/>
      <dgm:spPr/>
      <dgm:t>
        <a:bodyPr/>
        <a:lstStyle/>
        <a:p>
          <a:r>
            <a:rPr lang="en-US" sz="1800" dirty="0" smtClean="0"/>
            <a:t>Recognition: Beep/</a:t>
          </a:r>
          <a:r>
            <a:rPr lang="en-US" sz="1800" dirty="0" err="1" smtClean="0"/>
            <a:t>NoBeep</a:t>
          </a:r>
          <a:endParaRPr lang="en-US" sz="1800" dirty="0"/>
        </a:p>
      </dgm:t>
    </dgm:pt>
    <dgm:pt modelId="{84192271-3E49-44C3-A66A-C4627691335B}" type="parTrans" cxnId="{235DD366-A602-44AF-A589-473CDAE0B7FB}">
      <dgm:prSet/>
      <dgm:spPr/>
      <dgm:t>
        <a:bodyPr/>
        <a:lstStyle/>
        <a:p>
          <a:endParaRPr lang="en-US" sz="2800"/>
        </a:p>
      </dgm:t>
    </dgm:pt>
    <dgm:pt modelId="{F30D224E-1226-4033-90AE-67E2E19EA006}" type="sibTrans" cxnId="{235DD366-A602-44AF-A589-473CDAE0B7FB}">
      <dgm:prSet/>
      <dgm:spPr/>
      <dgm:t>
        <a:bodyPr/>
        <a:lstStyle/>
        <a:p>
          <a:endParaRPr lang="en-US" sz="2800"/>
        </a:p>
      </dgm:t>
    </dgm:pt>
    <dgm:pt modelId="{98CBD015-90AB-4D0F-A6CC-DA1A73C861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*fMRI: faces localizer</a:t>
          </a:r>
          <a:endParaRPr lang="en-US" sz="1800" dirty="0"/>
        </a:p>
      </dgm:t>
    </dgm:pt>
    <dgm:pt modelId="{8469FF5E-AAAE-4CFE-AC81-94371287106B}" type="parTrans" cxnId="{02375128-7971-4F5B-9EBF-CC82868051E1}">
      <dgm:prSet/>
      <dgm:spPr/>
      <dgm:t>
        <a:bodyPr/>
        <a:lstStyle/>
        <a:p>
          <a:endParaRPr lang="en-US" sz="2800"/>
        </a:p>
      </dgm:t>
    </dgm:pt>
    <dgm:pt modelId="{100D2A6E-70BB-4101-BBF5-524445164294}" type="sibTrans" cxnId="{02375128-7971-4F5B-9EBF-CC82868051E1}">
      <dgm:prSet/>
      <dgm:spPr/>
      <dgm:t>
        <a:bodyPr/>
        <a:lstStyle/>
        <a:p>
          <a:endParaRPr lang="en-US" sz="2800"/>
        </a:p>
      </dgm:t>
    </dgm:pt>
    <dgm:pt modelId="{115DD6C2-65C8-4BC3-9273-74542F5D2442}">
      <dgm:prSet phldrT="[Text]" custT="1"/>
      <dgm:spPr/>
      <dgm:t>
        <a:bodyPr/>
        <a:lstStyle/>
        <a:p>
          <a:r>
            <a:rPr lang="en-US" sz="1100" dirty="0" smtClean="0"/>
            <a:t>5 min</a:t>
          </a:r>
          <a:endParaRPr lang="en-US" sz="1100" dirty="0"/>
        </a:p>
      </dgm:t>
    </dgm:pt>
    <dgm:pt modelId="{E6284C15-B95A-45F0-846A-CBF3D43B1A07}" type="parTrans" cxnId="{976017CD-C7CB-473E-A276-CCD48327BB48}">
      <dgm:prSet/>
      <dgm:spPr/>
      <dgm:t>
        <a:bodyPr/>
        <a:lstStyle/>
        <a:p>
          <a:endParaRPr lang="en-US" sz="2800"/>
        </a:p>
      </dgm:t>
    </dgm:pt>
    <dgm:pt modelId="{E2A8A5E4-A582-432F-854E-0BA3787DA79A}" type="sibTrans" cxnId="{976017CD-C7CB-473E-A276-CCD48327BB48}">
      <dgm:prSet/>
      <dgm:spPr/>
      <dgm:t>
        <a:bodyPr/>
        <a:lstStyle/>
        <a:p>
          <a:endParaRPr lang="en-US" sz="2800"/>
        </a:p>
      </dgm:t>
    </dgm:pt>
    <dgm:pt modelId="{6B4DF7C7-CF13-486D-943D-A4AD9EE2AE0B}">
      <dgm:prSet phldrT="[Text]" custT="1"/>
      <dgm:spPr/>
      <dgm:t>
        <a:bodyPr/>
        <a:lstStyle/>
        <a:p>
          <a:r>
            <a:rPr lang="en-US" sz="1400" dirty="0" smtClean="0"/>
            <a:t>2 min</a:t>
          </a:r>
          <a:endParaRPr lang="en-US" sz="1400" dirty="0"/>
        </a:p>
      </dgm:t>
    </dgm:pt>
    <dgm:pt modelId="{992F611B-72D5-4977-9152-E331CC0CE26A}" type="parTrans" cxnId="{BC7B3523-1BDA-4986-BF4A-69109CE6ED8E}">
      <dgm:prSet/>
      <dgm:spPr/>
      <dgm:t>
        <a:bodyPr/>
        <a:lstStyle/>
        <a:p>
          <a:endParaRPr lang="en-US" sz="2800"/>
        </a:p>
      </dgm:t>
    </dgm:pt>
    <dgm:pt modelId="{1AE7E96D-E332-473D-9017-CADF5369D510}" type="sibTrans" cxnId="{BC7B3523-1BDA-4986-BF4A-69109CE6ED8E}">
      <dgm:prSet/>
      <dgm:spPr/>
      <dgm:t>
        <a:bodyPr/>
        <a:lstStyle/>
        <a:p>
          <a:endParaRPr lang="en-US" sz="2800"/>
        </a:p>
      </dgm:t>
    </dgm:pt>
    <dgm:pt modelId="{DEC387CF-BD98-4E46-852F-C19808684ACC}">
      <dgm:prSet phldrT="[Text]" custT="1"/>
      <dgm:spPr/>
      <dgm:t>
        <a:bodyPr/>
        <a:lstStyle/>
        <a:p>
          <a:r>
            <a:rPr lang="en-US" sz="1100" dirty="0" smtClean="0"/>
            <a:t>3 faces &amp; 3 objects blocks (45x670 </a:t>
          </a:r>
          <a:r>
            <a:rPr lang="en-US" sz="1100" dirty="0" err="1" smtClean="0"/>
            <a:t>ms</a:t>
          </a:r>
          <a:r>
            <a:rPr lang="en-US" sz="1100" dirty="0" smtClean="0"/>
            <a:t>)</a:t>
          </a:r>
          <a:endParaRPr lang="en-US" sz="1100" dirty="0"/>
        </a:p>
      </dgm:t>
    </dgm:pt>
    <dgm:pt modelId="{14681854-1625-42EC-8D28-C94729867D9A}" type="parTrans" cxnId="{529DEC86-BE14-4680-A9F3-A81EAAED8489}">
      <dgm:prSet/>
      <dgm:spPr/>
      <dgm:t>
        <a:bodyPr/>
        <a:lstStyle/>
        <a:p>
          <a:endParaRPr lang="en-US" sz="2800"/>
        </a:p>
      </dgm:t>
    </dgm:pt>
    <dgm:pt modelId="{643CB163-9F8A-4653-8FC4-AD74E35D4372}" type="sibTrans" cxnId="{529DEC86-BE14-4680-A9F3-A81EAAED8489}">
      <dgm:prSet/>
      <dgm:spPr/>
      <dgm:t>
        <a:bodyPr/>
        <a:lstStyle/>
        <a:p>
          <a:endParaRPr lang="en-US" sz="2800"/>
        </a:p>
      </dgm:t>
    </dgm:pt>
    <dgm:pt modelId="{D171BA07-A5B8-48C1-8356-8599523A1487}">
      <dgm:prSet phldrT="[Text]" custT="1"/>
      <dgm:spPr/>
      <dgm:t>
        <a:bodyPr/>
        <a:lstStyle/>
        <a:p>
          <a:r>
            <a:rPr lang="en-US" sz="1100" dirty="0" smtClean="0"/>
            <a:t>20 sec breaks in between</a:t>
          </a:r>
          <a:endParaRPr lang="en-US" sz="1100" dirty="0"/>
        </a:p>
      </dgm:t>
    </dgm:pt>
    <dgm:pt modelId="{84ED20D3-037F-451D-A075-DDD5E63C31D5}" type="parTrans" cxnId="{77E0D4BF-5E2E-4814-81B0-ACB704C879F4}">
      <dgm:prSet/>
      <dgm:spPr/>
      <dgm:t>
        <a:bodyPr/>
        <a:lstStyle/>
        <a:p>
          <a:endParaRPr lang="en-US" sz="2800"/>
        </a:p>
      </dgm:t>
    </dgm:pt>
    <dgm:pt modelId="{CBDDE13B-42A5-4785-A367-39DAC0FC71DF}" type="sibTrans" cxnId="{77E0D4BF-5E2E-4814-81B0-ACB704C879F4}">
      <dgm:prSet/>
      <dgm:spPr/>
      <dgm:t>
        <a:bodyPr/>
        <a:lstStyle/>
        <a:p>
          <a:endParaRPr lang="en-US" sz="2800"/>
        </a:p>
      </dgm:t>
    </dgm:pt>
    <dgm:pt modelId="{45E67748-041B-4795-95C3-3E4FDBDDC7C8}">
      <dgm:prSet phldrT="[Text]" custT="1"/>
      <dgm:spPr/>
      <dgm:t>
        <a:bodyPr/>
        <a:lstStyle/>
        <a:p>
          <a:r>
            <a:rPr lang="en-US" sz="1400" baseline="0" dirty="0" smtClean="0"/>
            <a:t>40 items x 6 sec = 4 min</a:t>
          </a:r>
          <a:endParaRPr lang="en-US" sz="1400" baseline="0" dirty="0"/>
        </a:p>
      </dgm:t>
    </dgm:pt>
    <dgm:pt modelId="{4C1136BF-0999-48EE-A0B3-CA085878EA02}" type="parTrans" cxnId="{A8EA01B2-2355-479D-A277-2016AC765C73}">
      <dgm:prSet/>
      <dgm:spPr/>
      <dgm:t>
        <a:bodyPr/>
        <a:lstStyle/>
        <a:p>
          <a:endParaRPr lang="en-US"/>
        </a:p>
      </dgm:t>
    </dgm:pt>
    <dgm:pt modelId="{F83B539F-0C4B-4D00-878A-5C4EFC7F5BA8}" type="sibTrans" cxnId="{A8EA01B2-2355-479D-A277-2016AC765C73}">
      <dgm:prSet/>
      <dgm:spPr/>
      <dgm:t>
        <a:bodyPr/>
        <a:lstStyle/>
        <a:p>
          <a:endParaRPr lang="en-US"/>
        </a:p>
      </dgm:t>
    </dgm:pt>
    <dgm:pt modelId="{A80FB570-A0B3-4034-94AF-F43CFB548C86}">
      <dgm:prSet phldrT="[Text]" custT="1"/>
      <dgm:spPr/>
      <dgm:t>
        <a:bodyPr/>
        <a:lstStyle/>
        <a:p>
          <a:r>
            <a:rPr lang="en-US" sz="1400" baseline="0" dirty="0" smtClean="0"/>
            <a:t>4 times?</a:t>
          </a:r>
          <a:endParaRPr lang="en-US" sz="1400" baseline="0" dirty="0"/>
        </a:p>
      </dgm:t>
    </dgm:pt>
    <dgm:pt modelId="{8F4AAABE-FBA9-4F7D-B98B-82BEA738AB76}" type="parTrans" cxnId="{8684E75E-B217-4F9D-A547-52F38B134C27}">
      <dgm:prSet/>
      <dgm:spPr/>
      <dgm:t>
        <a:bodyPr/>
        <a:lstStyle/>
        <a:p>
          <a:endParaRPr lang="en-US"/>
        </a:p>
      </dgm:t>
    </dgm:pt>
    <dgm:pt modelId="{A7AA5658-9405-4376-8AA0-1CBD89FEFD42}" type="sibTrans" cxnId="{8684E75E-B217-4F9D-A547-52F38B134C27}">
      <dgm:prSet/>
      <dgm:spPr/>
      <dgm:t>
        <a:bodyPr/>
        <a:lstStyle/>
        <a:p>
          <a:endParaRPr lang="en-US"/>
        </a:p>
      </dgm:t>
    </dgm:pt>
    <dgm:pt modelId="{95CF28F9-9EBB-4292-9437-1BDA69FA0A4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800" dirty="0" smtClean="0"/>
            <a:t>*fMRI: slower event (for MVPA)</a:t>
          </a:r>
          <a:endParaRPr lang="en-US" sz="1800" dirty="0"/>
        </a:p>
      </dgm:t>
    </dgm:pt>
    <dgm:pt modelId="{E1541E6B-CEC0-4C9B-8C7B-16EFADFB0755}" type="sibTrans" cxnId="{1DF519BE-8864-445E-B88E-FE633EA73149}">
      <dgm:prSet/>
      <dgm:spPr/>
      <dgm:t>
        <a:bodyPr/>
        <a:lstStyle/>
        <a:p>
          <a:endParaRPr lang="en-US" sz="2800"/>
        </a:p>
      </dgm:t>
    </dgm:pt>
    <dgm:pt modelId="{07966743-62E6-4FE9-BE43-92A5972C2D52}" type="parTrans" cxnId="{1DF519BE-8864-445E-B88E-FE633EA73149}">
      <dgm:prSet/>
      <dgm:spPr/>
      <dgm:t>
        <a:bodyPr/>
        <a:lstStyle/>
        <a:p>
          <a:endParaRPr lang="en-US" sz="2800"/>
        </a:p>
      </dgm:t>
    </dgm:pt>
    <dgm:pt modelId="{938E5666-8570-4B69-90B0-C7FAE250BE97}" type="pres">
      <dgm:prSet presAssocID="{89D945C0-BE74-4A80-AD51-4AA7F0EF22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C88786-5F2A-4BFB-A74C-8D475C471CEC}" type="pres">
      <dgm:prSet presAssocID="{AAC9E11E-7692-47CD-86A2-C1E6EA1EACA7}" presName="composite" presStyleCnt="0"/>
      <dgm:spPr/>
    </dgm:pt>
    <dgm:pt modelId="{72AA36B9-5721-453F-9C69-1D7DBE2889FB}" type="pres">
      <dgm:prSet presAssocID="{AAC9E11E-7692-47CD-86A2-C1E6EA1EACA7}" presName="bentUpArrow1" presStyleLbl="alignImgPlace1" presStyleIdx="0" presStyleCnt="5"/>
      <dgm:spPr/>
    </dgm:pt>
    <dgm:pt modelId="{7C2993B7-16B2-4707-A13A-512EB99E2724}" type="pres">
      <dgm:prSet presAssocID="{AAC9E11E-7692-47CD-86A2-C1E6EA1EACA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6D275-F658-40ED-BBA8-5C990B1695AE}" type="pres">
      <dgm:prSet presAssocID="{AAC9E11E-7692-47CD-86A2-C1E6EA1EAC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0435E-9D89-4F3C-8C35-CB41C5E50F5F}" type="pres">
      <dgm:prSet presAssocID="{27848E3D-0921-4C0F-BB0F-28337BDF49CF}" presName="sibTrans" presStyleCnt="0"/>
      <dgm:spPr/>
    </dgm:pt>
    <dgm:pt modelId="{8F8EBEF4-01EE-46DE-A866-DCF661BE8DB9}" type="pres">
      <dgm:prSet presAssocID="{F91812E4-A88E-4DFA-BA10-DCF779F5D100}" presName="composite" presStyleCnt="0"/>
      <dgm:spPr/>
    </dgm:pt>
    <dgm:pt modelId="{BC46ADCD-1BFE-4F51-974D-693727CE10C6}" type="pres">
      <dgm:prSet presAssocID="{F91812E4-A88E-4DFA-BA10-DCF779F5D100}" presName="bentUpArrow1" presStyleLbl="alignImgPlace1" presStyleIdx="1" presStyleCnt="5"/>
      <dgm:spPr/>
    </dgm:pt>
    <dgm:pt modelId="{63D65BF9-3C88-4736-A81F-51A43AEA4678}" type="pres">
      <dgm:prSet presAssocID="{F91812E4-A88E-4DFA-BA10-DCF779F5D100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53043-18B8-4866-80B2-C4F7EF7BECB6}" type="pres">
      <dgm:prSet presAssocID="{F91812E4-A88E-4DFA-BA10-DCF779F5D100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55263-CE47-40EF-8DEA-1E25DA0AFC20}" type="pres">
      <dgm:prSet presAssocID="{E4A4F587-BE54-44BA-8D47-FF09B0870564}" presName="sibTrans" presStyleCnt="0"/>
      <dgm:spPr/>
    </dgm:pt>
    <dgm:pt modelId="{E5F9EC4D-1489-44C8-9169-DC8C7C5811B8}" type="pres">
      <dgm:prSet presAssocID="{5C541B84-D337-4BA7-B309-B39F42ED33FD}" presName="composite" presStyleCnt="0"/>
      <dgm:spPr/>
    </dgm:pt>
    <dgm:pt modelId="{C049A7FF-A558-4395-A54F-865A7FB90B93}" type="pres">
      <dgm:prSet presAssocID="{5C541B84-D337-4BA7-B309-B39F42ED33FD}" presName="bentUpArrow1" presStyleLbl="alignImgPlace1" presStyleIdx="2" presStyleCnt="5"/>
      <dgm:spPr/>
    </dgm:pt>
    <dgm:pt modelId="{0B1104F9-5E9E-449E-BCC2-1BB92E4A4959}" type="pres">
      <dgm:prSet presAssocID="{5C541B84-D337-4BA7-B309-B39F42ED33F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C299F-ED8A-44ED-92EB-3EDC50C18933}" type="pres">
      <dgm:prSet presAssocID="{5C541B84-D337-4BA7-B309-B39F42ED33F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7A475-F4EC-41E9-ABC9-406404C1B3F6}" type="pres">
      <dgm:prSet presAssocID="{236AC808-43F8-49EA-B7C5-941445A84CAD}" presName="sibTrans" presStyleCnt="0"/>
      <dgm:spPr/>
    </dgm:pt>
    <dgm:pt modelId="{72ED5010-80F4-4EE2-AC13-AB442B537E36}" type="pres">
      <dgm:prSet presAssocID="{98CBD015-90AB-4D0F-A6CC-DA1A73C861BF}" presName="composite" presStyleCnt="0"/>
      <dgm:spPr/>
    </dgm:pt>
    <dgm:pt modelId="{59FEE14D-DD8B-4C07-A84D-7340818DB09B}" type="pres">
      <dgm:prSet presAssocID="{98CBD015-90AB-4D0F-A6CC-DA1A73C861BF}" presName="bentUpArrow1" presStyleLbl="alignImgPlace1" presStyleIdx="3" presStyleCnt="5"/>
      <dgm:spPr/>
    </dgm:pt>
    <dgm:pt modelId="{0664F5B4-7FDC-45F6-BAA3-573523272033}" type="pres">
      <dgm:prSet presAssocID="{98CBD015-90AB-4D0F-A6CC-DA1A73C861B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1608E-08A7-451C-B3C9-EA5632329CA9}" type="pres">
      <dgm:prSet presAssocID="{98CBD015-90AB-4D0F-A6CC-DA1A73C861BF}" presName="ChildText" presStyleLbl="revTx" presStyleIdx="3" presStyleCnt="6" custScaleX="992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729E3-EBB5-40A8-B015-D6179CAB7097}" type="pres">
      <dgm:prSet presAssocID="{100D2A6E-70BB-4101-BBF5-524445164294}" presName="sibTrans" presStyleCnt="0"/>
      <dgm:spPr/>
    </dgm:pt>
    <dgm:pt modelId="{FF2F7095-C1EE-4986-9FF8-B58B9E8F6F75}" type="pres">
      <dgm:prSet presAssocID="{95CF28F9-9EBB-4292-9437-1BDA69FA0A49}" presName="composite" presStyleCnt="0"/>
      <dgm:spPr/>
    </dgm:pt>
    <dgm:pt modelId="{EB7C6BB5-97DF-4A33-A3F7-901C2C7B8D08}" type="pres">
      <dgm:prSet presAssocID="{95CF28F9-9EBB-4292-9437-1BDA69FA0A49}" presName="bentUpArrow1" presStyleLbl="alignImgPlace1" presStyleIdx="4" presStyleCnt="5"/>
      <dgm:spPr/>
    </dgm:pt>
    <dgm:pt modelId="{A69BE3E6-0F91-47B1-A244-C2D3DE49F944}" type="pres">
      <dgm:prSet presAssocID="{95CF28F9-9EBB-4292-9437-1BDA69FA0A49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1C1C3-956C-4E63-8152-7CA286C78010}" type="pres">
      <dgm:prSet presAssocID="{95CF28F9-9EBB-4292-9437-1BDA69FA0A49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B093D-F89A-44EE-AB8D-823F5CA0A3EE}" type="pres">
      <dgm:prSet presAssocID="{E1541E6B-CEC0-4C9B-8C7B-16EFADFB0755}" presName="sibTrans" presStyleCnt="0"/>
      <dgm:spPr/>
    </dgm:pt>
    <dgm:pt modelId="{6B0226C7-2CB4-45CC-907B-07715E7F8F20}" type="pres">
      <dgm:prSet presAssocID="{1673C626-1DFD-4638-A10B-1725891DD791}" presName="composite" presStyleCnt="0"/>
      <dgm:spPr/>
    </dgm:pt>
    <dgm:pt modelId="{4D1214DF-FC17-4520-8CE8-F83DD2E86AF4}" type="pres">
      <dgm:prSet presAssocID="{1673C626-1DFD-4638-A10B-1725891DD791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C881C-0657-4B06-B2B2-F308A43EF145}" type="pres">
      <dgm:prSet presAssocID="{1673C626-1DFD-4638-A10B-1725891DD791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A01B2-2355-479D-A277-2016AC765C73}" srcId="{95CF28F9-9EBB-4292-9437-1BDA69FA0A49}" destId="{45E67748-041B-4795-95C3-3E4FDBDDC7C8}" srcOrd="0" destOrd="0" parTransId="{4C1136BF-0999-48EE-A0B3-CA085878EA02}" sibTransId="{F83B539F-0C4B-4D00-878A-5C4EFC7F5BA8}"/>
    <dgm:cxn modelId="{88CCFE42-5563-4B70-A8EC-25F49D91B784}" type="presOf" srcId="{F91812E4-A88E-4DFA-BA10-DCF779F5D100}" destId="{63D65BF9-3C88-4736-A81F-51A43AEA4678}" srcOrd="0" destOrd="0" presId="urn:microsoft.com/office/officeart/2005/8/layout/StepDownProcess"/>
    <dgm:cxn modelId="{976017CD-C7CB-473E-A276-CCD48327BB48}" srcId="{98CBD015-90AB-4D0F-A6CC-DA1A73C861BF}" destId="{115DD6C2-65C8-4BC3-9273-74542F5D2442}" srcOrd="0" destOrd="0" parTransId="{E6284C15-B95A-45F0-846A-CBF3D43B1A07}" sibTransId="{E2A8A5E4-A582-432F-854E-0BA3787DA79A}"/>
    <dgm:cxn modelId="{327BB25A-6C9C-414A-A5B0-F87F12F02B57}" srcId="{5C541B84-D337-4BA7-B309-B39F42ED33FD}" destId="{538687A6-3F6B-4632-8CBE-E9BA1F9D824F}" srcOrd="0" destOrd="0" parTransId="{E2D506CB-FA40-4D51-99F1-C7CBECA959AE}" sibTransId="{3BD7508A-FB15-444A-AD1F-AE7F40C80FC2}"/>
    <dgm:cxn modelId="{8684E75E-B217-4F9D-A547-52F38B134C27}" srcId="{95CF28F9-9EBB-4292-9437-1BDA69FA0A49}" destId="{A80FB570-A0B3-4034-94AF-F43CFB548C86}" srcOrd="1" destOrd="0" parTransId="{8F4AAABE-FBA9-4F7D-B98B-82BEA738AB76}" sibTransId="{A7AA5658-9405-4376-8AA0-1CBD89FEFD42}"/>
    <dgm:cxn modelId="{6A318C26-9D86-4F56-867F-1494946357B7}" type="presOf" srcId="{6B4DF7C7-CF13-486D-943D-A4AD9EE2AE0B}" destId="{7B9C881C-0657-4B06-B2B2-F308A43EF145}" srcOrd="0" destOrd="0" presId="urn:microsoft.com/office/officeart/2005/8/layout/StepDownProcess"/>
    <dgm:cxn modelId="{0CC5E292-CC4A-4FEB-9A00-CE79C5589DAA}" srcId="{89D945C0-BE74-4A80-AD51-4AA7F0EF2265}" destId="{5C541B84-D337-4BA7-B309-B39F42ED33FD}" srcOrd="2" destOrd="0" parTransId="{591D9A6D-FF2A-4512-8C1B-AF15C7F260A3}" sibTransId="{236AC808-43F8-49EA-B7C5-941445A84CAD}"/>
    <dgm:cxn modelId="{B15AB31E-4DFB-40EF-8E9E-A9131CFD078B}" srcId="{F91812E4-A88E-4DFA-BA10-DCF779F5D100}" destId="{9F7BA48C-7FC7-4645-9CB9-42C8800CF9F5}" srcOrd="0" destOrd="0" parTransId="{5276B01D-04C2-4299-A755-B07CCC9B7337}" sibTransId="{6BA3ACA5-9512-4604-8F13-ED087C48CC4B}"/>
    <dgm:cxn modelId="{4D57AB19-046B-4C8A-B3FA-AD2C7635E0DC}" type="presOf" srcId="{538687A6-3F6B-4632-8CBE-E9BA1F9D824F}" destId="{56FC299F-ED8A-44ED-92EB-3EDC50C18933}" srcOrd="0" destOrd="0" presId="urn:microsoft.com/office/officeart/2005/8/layout/StepDownProcess"/>
    <dgm:cxn modelId="{529DEC86-BE14-4680-A9F3-A81EAAED8489}" srcId="{98CBD015-90AB-4D0F-A6CC-DA1A73C861BF}" destId="{DEC387CF-BD98-4E46-852F-C19808684ACC}" srcOrd="1" destOrd="0" parTransId="{14681854-1625-42EC-8D28-C94729867D9A}" sibTransId="{643CB163-9F8A-4653-8FC4-AD74E35D4372}"/>
    <dgm:cxn modelId="{F6538187-184A-462C-8C91-3ECD267E6D53}" type="presOf" srcId="{115DD6C2-65C8-4BC3-9273-74542F5D2442}" destId="{1AF1608E-08A7-451C-B3C9-EA5632329CA9}" srcOrd="0" destOrd="0" presId="urn:microsoft.com/office/officeart/2005/8/layout/StepDownProcess"/>
    <dgm:cxn modelId="{6A22299D-EA61-40F9-86D3-B259698A5DFB}" type="presOf" srcId="{DEC387CF-BD98-4E46-852F-C19808684ACC}" destId="{1AF1608E-08A7-451C-B3C9-EA5632329CA9}" srcOrd="0" destOrd="1" presId="urn:microsoft.com/office/officeart/2005/8/layout/StepDownProcess"/>
    <dgm:cxn modelId="{A4840A48-2847-4433-B375-30908A140523}" srcId="{89D945C0-BE74-4A80-AD51-4AA7F0EF2265}" destId="{F91812E4-A88E-4DFA-BA10-DCF779F5D100}" srcOrd="1" destOrd="0" parTransId="{81BDFA98-5520-4F8B-BFF6-C9A050C013F7}" sibTransId="{E4A4F587-BE54-44BA-8D47-FF09B0870564}"/>
    <dgm:cxn modelId="{42756788-9FB9-4FC9-81AA-E5BCFB4F5230}" type="presOf" srcId="{45E67748-041B-4795-95C3-3E4FDBDDC7C8}" destId="{D5A1C1C3-956C-4E63-8152-7CA286C78010}" srcOrd="0" destOrd="0" presId="urn:microsoft.com/office/officeart/2005/8/layout/StepDownProcess"/>
    <dgm:cxn modelId="{EFEACC77-8255-47A2-9DB0-78E0153C5CA7}" srcId="{AAC9E11E-7692-47CD-86A2-C1E6EA1EACA7}" destId="{E2B99A86-9602-4C48-9A23-1F5A4A335ABB}" srcOrd="0" destOrd="0" parTransId="{D087045D-D8A3-40D6-BDCF-5B93B5C4CDA2}" sibTransId="{9FE77CB5-D5E5-4235-90DE-A039880248D7}"/>
    <dgm:cxn modelId="{2C992AA6-C7B4-4A68-BAE6-715C19D7AD53}" type="presOf" srcId="{9F7BA48C-7FC7-4645-9CB9-42C8800CF9F5}" destId="{2E953043-18B8-4866-80B2-C4F7EF7BECB6}" srcOrd="0" destOrd="0" presId="urn:microsoft.com/office/officeart/2005/8/layout/StepDownProcess"/>
    <dgm:cxn modelId="{AFB8A5F8-524B-46AE-BCEB-6EC956EC859A}" type="presOf" srcId="{5C541B84-D337-4BA7-B309-B39F42ED33FD}" destId="{0B1104F9-5E9E-449E-BCC2-1BB92E4A4959}" srcOrd="0" destOrd="0" presId="urn:microsoft.com/office/officeart/2005/8/layout/StepDownProcess"/>
    <dgm:cxn modelId="{0CE1783B-611C-4198-B4A2-0C98623148D6}" type="presOf" srcId="{E2B99A86-9602-4C48-9A23-1F5A4A335ABB}" destId="{F4B6D275-F658-40ED-BBA8-5C990B1695AE}" srcOrd="0" destOrd="0" presId="urn:microsoft.com/office/officeart/2005/8/layout/StepDownProcess"/>
    <dgm:cxn modelId="{381DF50A-9495-4697-85E6-5A28C68A00AC}" type="presOf" srcId="{A80FB570-A0B3-4034-94AF-F43CFB548C86}" destId="{D5A1C1C3-956C-4E63-8152-7CA286C78010}" srcOrd="0" destOrd="1" presId="urn:microsoft.com/office/officeart/2005/8/layout/StepDownProcess"/>
    <dgm:cxn modelId="{0DA487F6-DFF4-428C-9823-65E78AA3477A}" type="presOf" srcId="{95CF28F9-9EBB-4292-9437-1BDA69FA0A49}" destId="{A69BE3E6-0F91-47B1-A244-C2D3DE49F944}" srcOrd="0" destOrd="0" presId="urn:microsoft.com/office/officeart/2005/8/layout/StepDownProcess"/>
    <dgm:cxn modelId="{CF1592BA-E521-4B7D-84DC-3DEA62B1767B}" type="presOf" srcId="{1673C626-1DFD-4638-A10B-1725891DD791}" destId="{4D1214DF-FC17-4520-8CE8-F83DD2E86AF4}" srcOrd="0" destOrd="0" presId="urn:microsoft.com/office/officeart/2005/8/layout/StepDownProcess"/>
    <dgm:cxn modelId="{24DB8837-7B36-40FB-916B-59128B5AF274}" type="presOf" srcId="{AAC9E11E-7692-47CD-86A2-C1E6EA1EACA7}" destId="{7C2993B7-16B2-4707-A13A-512EB99E2724}" srcOrd="0" destOrd="0" presId="urn:microsoft.com/office/officeart/2005/8/layout/StepDownProcess"/>
    <dgm:cxn modelId="{E798ACDB-1D25-4015-9730-AE166D3B1AEA}" type="presOf" srcId="{98CBD015-90AB-4D0F-A6CC-DA1A73C861BF}" destId="{0664F5B4-7FDC-45F6-BAA3-573523272033}" srcOrd="0" destOrd="0" presId="urn:microsoft.com/office/officeart/2005/8/layout/StepDownProcess"/>
    <dgm:cxn modelId="{235DD366-A602-44AF-A589-473CDAE0B7FB}" srcId="{89D945C0-BE74-4A80-AD51-4AA7F0EF2265}" destId="{1673C626-1DFD-4638-A10B-1725891DD791}" srcOrd="5" destOrd="0" parTransId="{84192271-3E49-44C3-A66A-C4627691335B}" sibTransId="{F30D224E-1226-4033-90AE-67E2E19EA006}"/>
    <dgm:cxn modelId="{41BEC8A0-88B5-4757-89D7-2196CD52C263}" srcId="{89D945C0-BE74-4A80-AD51-4AA7F0EF2265}" destId="{AAC9E11E-7692-47CD-86A2-C1E6EA1EACA7}" srcOrd="0" destOrd="0" parTransId="{C8440CAF-CB16-46E5-83EA-4C7051D5FF73}" sibTransId="{27848E3D-0921-4C0F-BB0F-28337BDF49CF}"/>
    <dgm:cxn modelId="{1DF519BE-8864-445E-B88E-FE633EA73149}" srcId="{89D945C0-BE74-4A80-AD51-4AA7F0EF2265}" destId="{95CF28F9-9EBB-4292-9437-1BDA69FA0A49}" srcOrd="4" destOrd="0" parTransId="{07966743-62E6-4FE9-BE43-92A5972C2D52}" sibTransId="{E1541E6B-CEC0-4C9B-8C7B-16EFADFB0755}"/>
    <dgm:cxn modelId="{77E0D4BF-5E2E-4814-81B0-ACB704C879F4}" srcId="{98CBD015-90AB-4D0F-A6CC-DA1A73C861BF}" destId="{D171BA07-A5B8-48C1-8356-8599523A1487}" srcOrd="2" destOrd="0" parTransId="{84ED20D3-037F-451D-A075-DDD5E63C31D5}" sibTransId="{CBDDE13B-42A5-4785-A367-39DAC0FC71DF}"/>
    <dgm:cxn modelId="{BC7B3523-1BDA-4986-BF4A-69109CE6ED8E}" srcId="{1673C626-1DFD-4638-A10B-1725891DD791}" destId="{6B4DF7C7-CF13-486D-943D-A4AD9EE2AE0B}" srcOrd="0" destOrd="0" parTransId="{992F611B-72D5-4977-9152-E331CC0CE26A}" sibTransId="{1AE7E96D-E332-473D-9017-CADF5369D510}"/>
    <dgm:cxn modelId="{746A1468-A90F-4D43-8C58-DC94BD91697E}" type="presOf" srcId="{D171BA07-A5B8-48C1-8356-8599523A1487}" destId="{1AF1608E-08A7-451C-B3C9-EA5632329CA9}" srcOrd="0" destOrd="2" presId="urn:microsoft.com/office/officeart/2005/8/layout/StepDownProcess"/>
    <dgm:cxn modelId="{02375128-7971-4F5B-9EBF-CC82868051E1}" srcId="{89D945C0-BE74-4A80-AD51-4AA7F0EF2265}" destId="{98CBD015-90AB-4D0F-A6CC-DA1A73C861BF}" srcOrd="3" destOrd="0" parTransId="{8469FF5E-AAAE-4CFE-AC81-94371287106B}" sibTransId="{100D2A6E-70BB-4101-BBF5-524445164294}"/>
    <dgm:cxn modelId="{C2224258-98B7-4BB5-8922-06CCF410C486}" type="presOf" srcId="{89D945C0-BE74-4A80-AD51-4AA7F0EF2265}" destId="{938E5666-8570-4B69-90B0-C7FAE250BE97}" srcOrd="0" destOrd="0" presId="urn:microsoft.com/office/officeart/2005/8/layout/StepDownProcess"/>
    <dgm:cxn modelId="{C9ECC906-C150-4DBC-B54A-A05B00CFE5CA}" type="presParOf" srcId="{938E5666-8570-4B69-90B0-C7FAE250BE97}" destId="{13C88786-5F2A-4BFB-A74C-8D475C471CEC}" srcOrd="0" destOrd="0" presId="urn:microsoft.com/office/officeart/2005/8/layout/StepDownProcess"/>
    <dgm:cxn modelId="{A573FB77-206B-41E4-AE97-9E928058E8B8}" type="presParOf" srcId="{13C88786-5F2A-4BFB-A74C-8D475C471CEC}" destId="{72AA36B9-5721-453F-9C69-1D7DBE2889FB}" srcOrd="0" destOrd="0" presId="urn:microsoft.com/office/officeart/2005/8/layout/StepDownProcess"/>
    <dgm:cxn modelId="{C981B816-41F6-476D-A1C0-F934EF31CDD5}" type="presParOf" srcId="{13C88786-5F2A-4BFB-A74C-8D475C471CEC}" destId="{7C2993B7-16B2-4707-A13A-512EB99E2724}" srcOrd="1" destOrd="0" presId="urn:microsoft.com/office/officeart/2005/8/layout/StepDownProcess"/>
    <dgm:cxn modelId="{9B454C98-58FC-4408-B7F1-DDFE53AE422B}" type="presParOf" srcId="{13C88786-5F2A-4BFB-A74C-8D475C471CEC}" destId="{F4B6D275-F658-40ED-BBA8-5C990B1695AE}" srcOrd="2" destOrd="0" presId="urn:microsoft.com/office/officeart/2005/8/layout/StepDownProcess"/>
    <dgm:cxn modelId="{D0D6961B-2289-4AC8-9BB1-164AFF343AD9}" type="presParOf" srcId="{938E5666-8570-4B69-90B0-C7FAE250BE97}" destId="{4E30435E-9D89-4F3C-8C35-CB41C5E50F5F}" srcOrd="1" destOrd="0" presId="urn:microsoft.com/office/officeart/2005/8/layout/StepDownProcess"/>
    <dgm:cxn modelId="{AF86C20B-EA3D-4A8E-9207-0EBBE52C815A}" type="presParOf" srcId="{938E5666-8570-4B69-90B0-C7FAE250BE97}" destId="{8F8EBEF4-01EE-46DE-A866-DCF661BE8DB9}" srcOrd="2" destOrd="0" presId="urn:microsoft.com/office/officeart/2005/8/layout/StepDownProcess"/>
    <dgm:cxn modelId="{E31E5DCB-173F-4F40-B757-0092DE0B62AC}" type="presParOf" srcId="{8F8EBEF4-01EE-46DE-A866-DCF661BE8DB9}" destId="{BC46ADCD-1BFE-4F51-974D-693727CE10C6}" srcOrd="0" destOrd="0" presId="urn:microsoft.com/office/officeart/2005/8/layout/StepDownProcess"/>
    <dgm:cxn modelId="{8F60BFD2-6E0B-423D-A61E-BF3FF94368B3}" type="presParOf" srcId="{8F8EBEF4-01EE-46DE-A866-DCF661BE8DB9}" destId="{63D65BF9-3C88-4736-A81F-51A43AEA4678}" srcOrd="1" destOrd="0" presId="urn:microsoft.com/office/officeart/2005/8/layout/StepDownProcess"/>
    <dgm:cxn modelId="{3051C582-0A85-460A-9C85-A1D6B4ED5F84}" type="presParOf" srcId="{8F8EBEF4-01EE-46DE-A866-DCF661BE8DB9}" destId="{2E953043-18B8-4866-80B2-C4F7EF7BECB6}" srcOrd="2" destOrd="0" presId="urn:microsoft.com/office/officeart/2005/8/layout/StepDownProcess"/>
    <dgm:cxn modelId="{B2FA5197-E13D-40C0-8023-B65B7AEA0820}" type="presParOf" srcId="{938E5666-8570-4B69-90B0-C7FAE250BE97}" destId="{16A55263-CE47-40EF-8DEA-1E25DA0AFC20}" srcOrd="3" destOrd="0" presId="urn:microsoft.com/office/officeart/2005/8/layout/StepDownProcess"/>
    <dgm:cxn modelId="{0FC024EC-1904-4AC7-B5CE-446D9DCDEAAA}" type="presParOf" srcId="{938E5666-8570-4B69-90B0-C7FAE250BE97}" destId="{E5F9EC4D-1489-44C8-9169-DC8C7C5811B8}" srcOrd="4" destOrd="0" presId="urn:microsoft.com/office/officeart/2005/8/layout/StepDownProcess"/>
    <dgm:cxn modelId="{01A1EC25-402B-4B90-950F-88D2B7317CFD}" type="presParOf" srcId="{E5F9EC4D-1489-44C8-9169-DC8C7C5811B8}" destId="{C049A7FF-A558-4395-A54F-865A7FB90B93}" srcOrd="0" destOrd="0" presId="urn:microsoft.com/office/officeart/2005/8/layout/StepDownProcess"/>
    <dgm:cxn modelId="{FDC4DE4B-78E2-4AF3-8280-1AFB08F6E456}" type="presParOf" srcId="{E5F9EC4D-1489-44C8-9169-DC8C7C5811B8}" destId="{0B1104F9-5E9E-449E-BCC2-1BB92E4A4959}" srcOrd="1" destOrd="0" presId="urn:microsoft.com/office/officeart/2005/8/layout/StepDownProcess"/>
    <dgm:cxn modelId="{AF4896CB-336E-4A98-87F7-D634F916EAE0}" type="presParOf" srcId="{E5F9EC4D-1489-44C8-9169-DC8C7C5811B8}" destId="{56FC299F-ED8A-44ED-92EB-3EDC50C18933}" srcOrd="2" destOrd="0" presId="urn:microsoft.com/office/officeart/2005/8/layout/StepDownProcess"/>
    <dgm:cxn modelId="{A98466EF-E790-4D30-9E11-E646FC90D792}" type="presParOf" srcId="{938E5666-8570-4B69-90B0-C7FAE250BE97}" destId="{7337A475-F4EC-41E9-ABC9-406404C1B3F6}" srcOrd="5" destOrd="0" presId="urn:microsoft.com/office/officeart/2005/8/layout/StepDownProcess"/>
    <dgm:cxn modelId="{B538481E-099D-44F7-B1AB-9A0AA7C79923}" type="presParOf" srcId="{938E5666-8570-4B69-90B0-C7FAE250BE97}" destId="{72ED5010-80F4-4EE2-AC13-AB442B537E36}" srcOrd="6" destOrd="0" presId="urn:microsoft.com/office/officeart/2005/8/layout/StepDownProcess"/>
    <dgm:cxn modelId="{91758C25-2E50-4543-B1C6-7D42EC5314C3}" type="presParOf" srcId="{72ED5010-80F4-4EE2-AC13-AB442B537E36}" destId="{59FEE14D-DD8B-4C07-A84D-7340818DB09B}" srcOrd="0" destOrd="0" presId="urn:microsoft.com/office/officeart/2005/8/layout/StepDownProcess"/>
    <dgm:cxn modelId="{BE9E5BC1-C344-4601-94EF-538A35BE8BC2}" type="presParOf" srcId="{72ED5010-80F4-4EE2-AC13-AB442B537E36}" destId="{0664F5B4-7FDC-45F6-BAA3-573523272033}" srcOrd="1" destOrd="0" presId="urn:microsoft.com/office/officeart/2005/8/layout/StepDownProcess"/>
    <dgm:cxn modelId="{DCCC3679-4FA4-4938-B41E-E8FFB4003EAA}" type="presParOf" srcId="{72ED5010-80F4-4EE2-AC13-AB442B537E36}" destId="{1AF1608E-08A7-451C-B3C9-EA5632329CA9}" srcOrd="2" destOrd="0" presId="urn:microsoft.com/office/officeart/2005/8/layout/StepDownProcess"/>
    <dgm:cxn modelId="{3B36816A-BBC1-4F28-8D72-5972399527F3}" type="presParOf" srcId="{938E5666-8570-4B69-90B0-C7FAE250BE97}" destId="{353729E3-EBB5-40A8-B015-D6179CAB7097}" srcOrd="7" destOrd="0" presId="urn:microsoft.com/office/officeart/2005/8/layout/StepDownProcess"/>
    <dgm:cxn modelId="{D34E9D13-7F98-4BDD-943B-2E109E15785E}" type="presParOf" srcId="{938E5666-8570-4B69-90B0-C7FAE250BE97}" destId="{FF2F7095-C1EE-4986-9FF8-B58B9E8F6F75}" srcOrd="8" destOrd="0" presId="urn:microsoft.com/office/officeart/2005/8/layout/StepDownProcess"/>
    <dgm:cxn modelId="{ED651F21-0C5E-4E0E-BA94-9D7760928417}" type="presParOf" srcId="{FF2F7095-C1EE-4986-9FF8-B58B9E8F6F75}" destId="{EB7C6BB5-97DF-4A33-A3F7-901C2C7B8D08}" srcOrd="0" destOrd="0" presId="urn:microsoft.com/office/officeart/2005/8/layout/StepDownProcess"/>
    <dgm:cxn modelId="{FB08BF66-E5E0-417D-8A3B-111670417C7D}" type="presParOf" srcId="{FF2F7095-C1EE-4986-9FF8-B58B9E8F6F75}" destId="{A69BE3E6-0F91-47B1-A244-C2D3DE49F944}" srcOrd="1" destOrd="0" presId="urn:microsoft.com/office/officeart/2005/8/layout/StepDownProcess"/>
    <dgm:cxn modelId="{E7323BAA-833F-4DBB-A6C2-9B35DB584673}" type="presParOf" srcId="{FF2F7095-C1EE-4986-9FF8-B58B9E8F6F75}" destId="{D5A1C1C3-956C-4E63-8152-7CA286C78010}" srcOrd="2" destOrd="0" presId="urn:microsoft.com/office/officeart/2005/8/layout/StepDownProcess"/>
    <dgm:cxn modelId="{E9B49537-26B3-4CAC-9C4B-9FD525DCA0EC}" type="presParOf" srcId="{938E5666-8570-4B69-90B0-C7FAE250BE97}" destId="{9A8B093D-F89A-44EE-AB8D-823F5CA0A3EE}" srcOrd="9" destOrd="0" presId="urn:microsoft.com/office/officeart/2005/8/layout/StepDownProcess"/>
    <dgm:cxn modelId="{E9E26BD7-2856-4754-8590-736F4662ABB2}" type="presParOf" srcId="{938E5666-8570-4B69-90B0-C7FAE250BE97}" destId="{6B0226C7-2CB4-45CC-907B-07715E7F8F20}" srcOrd="10" destOrd="0" presId="urn:microsoft.com/office/officeart/2005/8/layout/StepDownProcess"/>
    <dgm:cxn modelId="{2E1D203B-70EB-4E26-A85F-F866948C97A1}" type="presParOf" srcId="{6B0226C7-2CB4-45CC-907B-07715E7F8F20}" destId="{4D1214DF-FC17-4520-8CE8-F83DD2E86AF4}" srcOrd="0" destOrd="0" presId="urn:microsoft.com/office/officeart/2005/8/layout/StepDownProcess"/>
    <dgm:cxn modelId="{52E8356D-27A5-4F99-9B39-C8408833EB7C}" type="presParOf" srcId="{6B0226C7-2CB4-45CC-907B-07715E7F8F20}" destId="{7B9C881C-0657-4B06-B2B2-F308A43EF14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A36B9-5721-453F-9C69-1D7DBE2889FB}">
      <dsp:nvSpPr>
        <dsp:cNvPr id="0" name=""/>
        <dsp:cNvSpPr/>
      </dsp:nvSpPr>
      <dsp:spPr>
        <a:xfrm rot="5400000">
          <a:off x="1810818" y="1008119"/>
          <a:ext cx="867764" cy="9879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C2993B7-16B2-4707-A13A-512EB99E2724}">
      <dsp:nvSpPr>
        <dsp:cNvPr id="0" name=""/>
        <dsp:cNvSpPr/>
      </dsp:nvSpPr>
      <dsp:spPr>
        <a:xfrm>
          <a:off x="1580914" y="46184"/>
          <a:ext cx="1460804" cy="10225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ranking</a:t>
          </a:r>
          <a:endParaRPr lang="en-US" sz="1800" kern="1200" dirty="0"/>
        </a:p>
      </dsp:txBody>
      <dsp:txXfrm>
        <a:off x="1630838" y="96108"/>
        <a:ext cx="1360956" cy="922668"/>
      </dsp:txXfrm>
    </dsp:sp>
    <dsp:sp modelId="{F4B6D275-F658-40ED-BBA8-5C990B1695AE}">
      <dsp:nvSpPr>
        <dsp:cNvPr id="0" name=""/>
        <dsp:cNvSpPr/>
      </dsp:nvSpPr>
      <dsp:spPr>
        <a:xfrm>
          <a:off x="3041718" y="143704"/>
          <a:ext cx="1062450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20 min</a:t>
          </a:r>
          <a:endParaRPr lang="en-US" sz="1100" kern="1200" dirty="0"/>
        </a:p>
      </dsp:txBody>
      <dsp:txXfrm>
        <a:off x="3041718" y="143704"/>
        <a:ext cx="1062450" cy="826442"/>
      </dsp:txXfrm>
    </dsp:sp>
    <dsp:sp modelId="{BC46ADCD-1BFE-4F51-974D-693727CE10C6}">
      <dsp:nvSpPr>
        <dsp:cNvPr id="0" name=""/>
        <dsp:cNvSpPr/>
      </dsp:nvSpPr>
      <dsp:spPr>
        <a:xfrm rot="5400000">
          <a:off x="3021981" y="2156742"/>
          <a:ext cx="867764" cy="9879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D65BF9-3C88-4736-A81F-51A43AEA4678}">
      <dsp:nvSpPr>
        <dsp:cNvPr id="0" name=""/>
        <dsp:cNvSpPr/>
      </dsp:nvSpPr>
      <dsp:spPr>
        <a:xfrm>
          <a:off x="2792076" y="1194807"/>
          <a:ext cx="1460804" cy="102251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*fMRI: training</a:t>
          </a:r>
          <a:endParaRPr lang="en-US" sz="1800" kern="1200" dirty="0"/>
        </a:p>
      </dsp:txBody>
      <dsp:txXfrm>
        <a:off x="2842000" y="1244731"/>
        <a:ext cx="1360956" cy="922668"/>
      </dsp:txXfrm>
    </dsp:sp>
    <dsp:sp modelId="{2E953043-18B8-4866-80B2-C4F7EF7BECB6}">
      <dsp:nvSpPr>
        <dsp:cNvPr id="0" name=""/>
        <dsp:cNvSpPr/>
      </dsp:nvSpPr>
      <dsp:spPr>
        <a:xfrm>
          <a:off x="4252881" y="1292327"/>
          <a:ext cx="1062450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40 min</a:t>
          </a:r>
          <a:endParaRPr lang="en-US" sz="1100" kern="1200" dirty="0"/>
        </a:p>
      </dsp:txBody>
      <dsp:txXfrm>
        <a:off x="4252881" y="1292327"/>
        <a:ext cx="1062450" cy="826442"/>
      </dsp:txXfrm>
    </dsp:sp>
    <dsp:sp modelId="{C049A7FF-A558-4395-A54F-865A7FB90B93}">
      <dsp:nvSpPr>
        <dsp:cNvPr id="0" name=""/>
        <dsp:cNvSpPr/>
      </dsp:nvSpPr>
      <dsp:spPr>
        <a:xfrm rot="5400000">
          <a:off x="4233144" y="3305365"/>
          <a:ext cx="867764" cy="9879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B1104F9-5E9E-449E-BCC2-1BB92E4A4959}">
      <dsp:nvSpPr>
        <dsp:cNvPr id="0" name=""/>
        <dsp:cNvSpPr/>
      </dsp:nvSpPr>
      <dsp:spPr>
        <a:xfrm>
          <a:off x="4003239" y="2343430"/>
          <a:ext cx="1460804" cy="102251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*fMRI: probe</a:t>
          </a:r>
          <a:endParaRPr lang="en-US" sz="1800" kern="1200" dirty="0"/>
        </a:p>
      </dsp:txBody>
      <dsp:txXfrm>
        <a:off x="4053163" y="2393354"/>
        <a:ext cx="1360956" cy="922668"/>
      </dsp:txXfrm>
    </dsp:sp>
    <dsp:sp modelId="{56FC299F-ED8A-44ED-92EB-3EDC50C18933}">
      <dsp:nvSpPr>
        <dsp:cNvPr id="0" name=""/>
        <dsp:cNvSpPr/>
      </dsp:nvSpPr>
      <dsp:spPr>
        <a:xfrm>
          <a:off x="5464044" y="2440950"/>
          <a:ext cx="1062450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20 Min</a:t>
          </a:r>
          <a:endParaRPr lang="en-US" sz="1100" kern="1200" dirty="0"/>
        </a:p>
      </dsp:txBody>
      <dsp:txXfrm>
        <a:off x="5464044" y="2440950"/>
        <a:ext cx="1062450" cy="826442"/>
      </dsp:txXfrm>
    </dsp:sp>
    <dsp:sp modelId="{59FEE14D-DD8B-4C07-A84D-7340818DB09B}">
      <dsp:nvSpPr>
        <dsp:cNvPr id="0" name=""/>
        <dsp:cNvSpPr/>
      </dsp:nvSpPr>
      <dsp:spPr>
        <a:xfrm rot="5400000">
          <a:off x="5444306" y="4453988"/>
          <a:ext cx="867764" cy="9879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64F5B4-7FDC-45F6-BAA3-573523272033}">
      <dsp:nvSpPr>
        <dsp:cNvPr id="0" name=""/>
        <dsp:cNvSpPr/>
      </dsp:nvSpPr>
      <dsp:spPr>
        <a:xfrm>
          <a:off x="5214401" y="3492053"/>
          <a:ext cx="1460804" cy="102251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*fMRI: faces localizer</a:t>
          </a:r>
          <a:endParaRPr lang="en-US" sz="1800" kern="1200" dirty="0"/>
        </a:p>
      </dsp:txBody>
      <dsp:txXfrm>
        <a:off x="5264325" y="3541977"/>
        <a:ext cx="1360956" cy="922668"/>
      </dsp:txXfrm>
    </dsp:sp>
    <dsp:sp modelId="{1AF1608E-08A7-451C-B3C9-EA5632329CA9}">
      <dsp:nvSpPr>
        <dsp:cNvPr id="0" name=""/>
        <dsp:cNvSpPr/>
      </dsp:nvSpPr>
      <dsp:spPr>
        <a:xfrm>
          <a:off x="6679387" y="3589573"/>
          <a:ext cx="1054088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 min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3 faces &amp; 3 objects blocks (45x670 </a:t>
          </a:r>
          <a:r>
            <a:rPr lang="en-US" sz="1100" kern="1200" dirty="0" err="1" smtClean="0"/>
            <a:t>ms</a:t>
          </a:r>
          <a:r>
            <a:rPr lang="en-US" sz="1100" kern="1200" dirty="0" smtClean="0"/>
            <a:t>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20 sec breaks in between</a:t>
          </a:r>
          <a:endParaRPr lang="en-US" sz="1100" kern="1200" dirty="0"/>
        </a:p>
      </dsp:txBody>
      <dsp:txXfrm>
        <a:off x="6679387" y="3589573"/>
        <a:ext cx="1054088" cy="826442"/>
      </dsp:txXfrm>
    </dsp:sp>
    <dsp:sp modelId="{EB7C6BB5-97DF-4A33-A3F7-901C2C7B8D08}">
      <dsp:nvSpPr>
        <dsp:cNvPr id="0" name=""/>
        <dsp:cNvSpPr/>
      </dsp:nvSpPr>
      <dsp:spPr>
        <a:xfrm rot="5400000">
          <a:off x="6655469" y="5602610"/>
          <a:ext cx="867764" cy="9879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9BE3E6-0F91-47B1-A244-C2D3DE49F944}">
      <dsp:nvSpPr>
        <dsp:cNvPr id="0" name=""/>
        <dsp:cNvSpPr/>
      </dsp:nvSpPr>
      <dsp:spPr>
        <a:xfrm>
          <a:off x="6425564" y="4640676"/>
          <a:ext cx="1460804" cy="102251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*fMRI: slower event (for MVPA)</a:t>
          </a:r>
          <a:endParaRPr lang="en-US" sz="1800" kern="1200" dirty="0"/>
        </a:p>
      </dsp:txBody>
      <dsp:txXfrm>
        <a:off x="6475488" y="4690600"/>
        <a:ext cx="1360956" cy="922668"/>
      </dsp:txXfrm>
    </dsp:sp>
    <dsp:sp modelId="{D5A1C1C3-956C-4E63-8152-7CA286C78010}">
      <dsp:nvSpPr>
        <dsp:cNvPr id="0" name=""/>
        <dsp:cNvSpPr/>
      </dsp:nvSpPr>
      <dsp:spPr>
        <a:xfrm>
          <a:off x="7886369" y="4738196"/>
          <a:ext cx="1062450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/>
            <a:t>40 items x 6 sec = 4 min</a:t>
          </a:r>
          <a:endParaRPr lang="en-US" sz="1400" kern="1200" baseline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/>
            <a:t>4 times?</a:t>
          </a:r>
          <a:endParaRPr lang="en-US" sz="1400" kern="1200" baseline="0" dirty="0"/>
        </a:p>
      </dsp:txBody>
      <dsp:txXfrm>
        <a:off x="7886369" y="4738196"/>
        <a:ext cx="1062450" cy="826442"/>
      </dsp:txXfrm>
    </dsp:sp>
    <dsp:sp modelId="{4D1214DF-FC17-4520-8CE8-F83DD2E86AF4}">
      <dsp:nvSpPr>
        <dsp:cNvPr id="0" name=""/>
        <dsp:cNvSpPr/>
      </dsp:nvSpPr>
      <dsp:spPr>
        <a:xfrm>
          <a:off x="7636726" y="5789299"/>
          <a:ext cx="1460804" cy="102251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Recognition: Beep/</a:t>
          </a:r>
          <a:r>
            <a:rPr lang="en-US" sz="1800" kern="1200" dirty="0" err="1" smtClean="0"/>
            <a:t>NoBeep</a:t>
          </a:r>
          <a:endParaRPr lang="en-US" sz="1800" kern="1200" dirty="0"/>
        </a:p>
      </dsp:txBody>
      <dsp:txXfrm>
        <a:off x="7686650" y="5839223"/>
        <a:ext cx="1360956" cy="922668"/>
      </dsp:txXfrm>
    </dsp:sp>
    <dsp:sp modelId="{7B9C881C-0657-4B06-B2B2-F308A43EF145}">
      <dsp:nvSpPr>
        <dsp:cNvPr id="0" name=""/>
        <dsp:cNvSpPr/>
      </dsp:nvSpPr>
      <dsp:spPr>
        <a:xfrm>
          <a:off x="9097531" y="5886819"/>
          <a:ext cx="1062450" cy="826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min</a:t>
          </a:r>
          <a:endParaRPr lang="en-US" sz="1400" kern="1200" dirty="0"/>
        </a:p>
      </dsp:txBody>
      <dsp:txXfrm>
        <a:off x="9097531" y="5886819"/>
        <a:ext cx="1062450" cy="826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349-34CF-4FD7-AA4A-F6DE600CC5C8}" type="datetimeFigureOut">
              <a:rPr lang="en-US" smtClean="0"/>
              <a:t>05-Sep-15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C64A-C044-4C28-9288-EEF200BD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1469898"/>
              </p:ext>
            </p:extLst>
          </p:nvPr>
        </p:nvGraphicFramePr>
        <p:xfrm>
          <a:off x="192024" y="0"/>
          <a:ext cx="117408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7068312" y="2816352"/>
            <a:ext cx="758952" cy="539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00416" y="2377440"/>
            <a:ext cx="360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also be placed after recognition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 before probe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184" y="5193792"/>
            <a:ext cx="3602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MRI additional Scans: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T1 – anatomical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DTI – Before and after training?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Clinical scans (T2, FLAIR – what else?)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25384" y="3965448"/>
            <a:ext cx="758952" cy="539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57488" y="3526536"/>
            <a:ext cx="360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Possibilities: is male/female?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Long/short hair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Dark/light eyes</a:t>
            </a:r>
          </a:p>
        </p:txBody>
      </p:sp>
    </p:spTree>
    <p:extLst>
      <p:ext uri="{BB962C8B-B14F-4D97-AF65-F5344CB8AC3E}">
        <p14:creationId xmlns:p14="http://schemas.microsoft.com/office/powerpoint/2010/main" val="2284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1912" y="649224"/>
            <a:ext cx="97840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fMRI Data Analysis</a:t>
            </a:r>
          </a:p>
          <a:p>
            <a:endParaRPr lang="en-US" dirty="0" smtClean="0"/>
          </a:p>
          <a:p>
            <a:r>
              <a:rPr lang="en-US" dirty="0" smtClean="0"/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BOLD signal over time for Go items vs. </a:t>
            </a:r>
            <a:r>
              <a:rPr lang="en-US" dirty="0" err="1" smtClean="0"/>
              <a:t>NoGo</a:t>
            </a:r>
            <a:r>
              <a:rPr lang="en-US" dirty="0" smtClean="0"/>
              <a:t>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Repeated </a:t>
            </a:r>
            <a:r>
              <a:rPr lang="en-US" dirty="0" err="1" smtClean="0"/>
              <a:t>mesures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Correlate BOLD signal with RT and ladders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PPI – activation in 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value vs. Low value trials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Classic t-test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MVPA?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Contrasting subject chose go vs. subject chose </a:t>
            </a:r>
            <a:r>
              <a:rPr lang="en-US" dirty="0" err="1" smtClean="0"/>
              <a:t>NoGo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MVPA to predict subject’s choice. possible?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PPI with choice of Go items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event viewing task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MVPA differentiating of Go/</a:t>
            </a:r>
            <a:r>
              <a:rPr lang="en-US" dirty="0" err="1" smtClean="0"/>
              <a:t>NoGo</a:t>
            </a:r>
            <a:r>
              <a:rPr lang="en-US" dirty="0" smtClean="0"/>
              <a:t> – separately for high and low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PPI with functionally identified ROI’s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PPI with FFA and other face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67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199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Salomon</dc:creator>
  <cp:lastModifiedBy>Tom Salomon</cp:lastModifiedBy>
  <cp:revision>15</cp:revision>
  <dcterms:created xsi:type="dcterms:W3CDTF">2015-08-31T06:38:08Z</dcterms:created>
  <dcterms:modified xsi:type="dcterms:W3CDTF">2015-09-06T19:25:01Z</dcterms:modified>
</cp:coreProperties>
</file>