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5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19" d="100"/>
          <a:sy n="119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A3F0-BE11-CF46-B720-C7892BA2D376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AB22F-7A60-E541-9D7A-1A887207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A62-74AD-EA41-BE49-A7FCE016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C32A8-BE65-0148-AEAF-906C2415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7F94-7AA5-D940-93E6-DF332C02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A77B-2317-D641-B595-D5A257B6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C931-CA74-9A4B-BAD9-420F18FA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35B1-F47F-4742-A80D-E2E06280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BE71-AE03-BE4B-B4B9-7F7AB2F4A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8207-25CC-8146-ACA9-F3A2FC4E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1B7D-5938-D349-99A1-A8C9528A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5A50-E638-E340-B14E-B2F22C3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7C68-9702-E448-AE3E-3805C4E23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3911-296E-454F-813E-5DBB77B3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5A34-953E-EA48-BC80-FA287FA2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DD9F-E8BA-9D4F-94C9-9A60AB4E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ECC5-D6DB-2A49-904A-D16B02CD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C02A-0FA9-AE48-9299-6F93F527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1535-9E92-1648-98C8-4C0C24D5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CCD4-1848-6041-98BE-C02E937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BAA3-83B6-1249-8BF0-5F74D07E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6EAD-C715-F84E-AF22-464325F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6234-1749-9344-AE20-E1387B99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6FD14-91A5-274F-9CAA-71715694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435D-E979-E14E-9A00-8759219A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DFC3-DE1C-BF45-8207-8801DC15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EA0A-35DD-C242-910A-980853B2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1BFD-FD63-6742-996D-928BFCE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3220-F13D-FF4D-BEDC-DA8BF176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D967-043F-6140-A659-EF5F8ACD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A006-CB15-F340-B972-58E127EB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43C9-CF21-2844-978B-31D1BBE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8FB7-57ED-1445-8568-FFB35815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EEB0-833E-7249-A171-4867314B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44CB-8787-C64B-8C1B-D91C1940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1F4F1-099D-3B47-A003-4E189BA7E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2B519-A686-3641-BD18-A0833107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9BEA-563D-3746-B505-492071F62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4E8BC-C816-1A44-A719-D066151C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7F77-4A87-9548-B5CA-1239D8CF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4E3BD-D347-7F48-B231-926B7847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0F1-B17F-DB4A-9C8D-78DFE32E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9BE7-88F1-1E4C-9391-44AC0A3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B8D57-E213-A240-B8CD-4DA82FB6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A32C8-5C80-F146-B1FC-2EB6F4A4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F40A9-A896-904B-A977-961FFED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C8D2-91C3-874C-9DF7-57DE32D0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30AA-6C0B-1B47-AECD-84AD2AFA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D0F-B171-1243-AB6E-8A1AF74B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FB8D-CE97-C849-B323-421A62D3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E0B5E-7E0F-AA49-BF9C-AEC998B2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9A4A5-F502-AF4D-AE4F-8C3D97D9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3EAB-64F6-754E-BECB-2D2430F7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5783-5FD4-EC4C-AA93-A4359FE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7BF-A4DA-3741-90D5-A927ADC9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96FB2-895A-4343-960E-BA18A4696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A8F22-7744-5C4D-82AE-57F15779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BCE1-EC08-4641-822C-E1DD27A7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B546-1086-454F-B448-BAF801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00A42-485B-7340-9432-366BB63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C877D-6181-614B-924C-D6A86F94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CFA1-F64A-494F-A996-07F8446C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AE0B-AE6B-B64D-AD64-27E4A6D0D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5999-3984-8D45-A70F-98FA06A0511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A967-A711-0942-AE10-0064CA696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6CAB-582B-1945-9287-DDE420F5B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138F-B8E5-2E4A-9BF5-E9E932D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1FF-9D9A-0948-A028-DF265C3A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257406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MRI Faces</a:t>
            </a:r>
            <a:br>
              <a:rPr lang="en-US" dirty="0"/>
            </a:br>
            <a:r>
              <a:rPr lang="en-US" dirty="0"/>
              <a:t>ROI analysis results (SVM)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vmPFC</a:t>
            </a:r>
            <a:r>
              <a:rPr lang="en-US" b="1" dirty="0"/>
              <a:t>, SPL, Striatum, Hippocampus</a:t>
            </a:r>
            <a:br>
              <a:rPr lang="en-US" b="1" dirty="0"/>
            </a:br>
            <a:br>
              <a:rPr lang="en-US" b="1" dirty="0"/>
            </a:br>
            <a:r>
              <a:rPr lang="en-US" sz="3100" dirty="0"/>
              <a:t>16 predictors: </a:t>
            </a:r>
            <a:br>
              <a:rPr lang="en-US" sz="3100" dirty="0"/>
            </a:br>
            <a:r>
              <a:rPr lang="en-US" sz="3100" dirty="0"/>
              <a:t>4 x 2 x 2</a:t>
            </a:r>
            <a:br>
              <a:rPr lang="en-US" sz="3100" dirty="0"/>
            </a:br>
            <a:r>
              <a:rPr lang="en-US" sz="3100" dirty="0"/>
              <a:t>4 ROI, 2 hemispheres – for each mean and </a:t>
            </a:r>
            <a:r>
              <a:rPr lang="en-US" sz="3100" dirty="0" err="1"/>
              <a:t>std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predicted binary variable:</a:t>
            </a:r>
            <a:br>
              <a:rPr lang="en-US" sz="3100" dirty="0"/>
            </a:br>
            <a:r>
              <a:rPr lang="en-US" sz="3100" dirty="0"/>
              <a:t>% chosen Go is above/below median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Balagan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73619-6863-9948-9C2E-6A342349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8800"/>
            <a:ext cx="8928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Probe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Go</a:t>
            </a:r>
          </a:p>
          <a:p>
            <a:r>
              <a:rPr lang="en-US" dirty="0"/>
              <a:t>Also All </a:t>
            </a:r>
            <a:r>
              <a:rPr lang="en-US" dirty="0" err="1"/>
              <a:t>NoGo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A766D-2516-C547-85EC-35C1FB8E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8900"/>
            <a:ext cx="9563100" cy="295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4E75C-9295-0C45-9E55-A48793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9" y="725020"/>
            <a:ext cx="3494517" cy="281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DB636-D1CB-2541-A335-322EFA08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156" y="725020"/>
            <a:ext cx="3498296" cy="28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4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Probe – session 2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HV – marginal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CF978-E48B-654C-A6D7-B72B26D3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2167"/>
            <a:ext cx="99187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1BD0B-76D3-D042-8126-966B0BDD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4" y="365125"/>
            <a:ext cx="5498876" cy="4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Response to stim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significant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F9FA3-34AB-CC4A-A5E7-A7FB2C6F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600"/>
            <a:ext cx="9423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Response to stim – session 2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interpret – </a:t>
            </a:r>
            <a:r>
              <a:rPr lang="en-US" dirty="0" err="1"/>
              <a:t>NoGo</a:t>
            </a:r>
            <a:r>
              <a:rPr lang="en-US" dirty="0"/>
              <a:t> and modulated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13E57-4ED1-CB43-B016-200A00DB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32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Balagan</a:t>
            </a:r>
            <a:r>
              <a:rPr lang="en-US" dirty="0"/>
              <a:t> – only HV Go by GSD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F01D4-1379-3B43-BD92-BFF2D8C9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4878"/>
            <a:ext cx="9372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Probe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347" cy="4351338"/>
          </a:xfrm>
        </p:spPr>
        <p:txBody>
          <a:bodyPr/>
          <a:lstStyle/>
          <a:p>
            <a:r>
              <a:rPr lang="en-US" dirty="0"/>
              <a:t>All Choose Go &gt; </a:t>
            </a:r>
            <a:r>
              <a:rPr lang="en-US" dirty="0" err="1"/>
              <a:t>NoGo</a:t>
            </a:r>
            <a:r>
              <a:rPr lang="en-US" dirty="0"/>
              <a:t> (where we also got </a:t>
            </a:r>
            <a:r>
              <a:rPr lang="en-US" dirty="0" err="1"/>
              <a:t>vmPFC</a:t>
            </a:r>
            <a:r>
              <a:rPr lang="en-US" dirty="0"/>
              <a:t> in the GLM)</a:t>
            </a:r>
          </a:p>
          <a:p>
            <a:r>
              <a:rPr lang="en-US" dirty="0"/>
              <a:t>All Go and All </a:t>
            </a:r>
            <a:r>
              <a:rPr lang="en-US" dirty="0" err="1"/>
              <a:t>NoGo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C3F05-430E-B647-BC5D-A0A4F5B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5030"/>
            <a:ext cx="7498976" cy="216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1EC5B-027D-B547-9246-95A6C968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35" y="1376979"/>
            <a:ext cx="3469858" cy="2624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455B3-D05C-A446-9468-77852465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547" y="4178893"/>
            <a:ext cx="3467846" cy="2679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4B4EC-6D72-A14D-ABF1-99DFEA6B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47" y="1376979"/>
            <a:ext cx="3336629" cy="26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Probe – session 2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interpret – </a:t>
            </a:r>
            <a:r>
              <a:rPr lang="en-US" dirty="0" err="1"/>
              <a:t>NoGo</a:t>
            </a:r>
            <a:r>
              <a:rPr lang="en-US" dirty="0"/>
              <a:t> and modulated results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5013D-ED70-8C40-84D0-41353BC3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0" y="3437143"/>
            <a:ext cx="9334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1FF-9D9A-0948-A028-DF265C3A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257406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MRI Faces</a:t>
            </a:r>
            <a:br>
              <a:rPr lang="en-US" dirty="0"/>
            </a:br>
            <a:r>
              <a:rPr lang="en-US" dirty="0"/>
              <a:t>Face ROI analysis results (SVM)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FFA, OFA and STS</a:t>
            </a:r>
            <a:br>
              <a:rPr lang="en-US" b="1" dirty="0"/>
            </a:br>
            <a:br>
              <a:rPr lang="en-US" b="1" dirty="0"/>
            </a:br>
            <a:r>
              <a:rPr lang="en-US" sz="3100" dirty="0"/>
              <a:t>18 predictors: </a:t>
            </a:r>
            <a:br>
              <a:rPr lang="en-US" sz="3100" dirty="0"/>
            </a:br>
            <a:r>
              <a:rPr lang="en-US" sz="3100" dirty="0"/>
              <a:t>3 x 2 x 3</a:t>
            </a:r>
            <a:br>
              <a:rPr lang="en-US" sz="3100" dirty="0"/>
            </a:br>
            <a:r>
              <a:rPr lang="en-US" sz="3100" dirty="0"/>
              <a:t>3 ROI, 2 hemispheres – for each mean, </a:t>
            </a:r>
            <a:r>
              <a:rPr lang="en-US" sz="3100" dirty="0" err="1"/>
              <a:t>std</a:t>
            </a:r>
            <a:r>
              <a:rPr lang="en-US" sz="3100" dirty="0"/>
              <a:t> and ROI size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predicted binary variable:</a:t>
            </a:r>
            <a:br>
              <a:rPr lang="en-US" sz="3100" dirty="0"/>
            </a:br>
            <a:r>
              <a:rPr lang="en-US" sz="3100" dirty="0"/>
              <a:t>% chosen Go is above/below median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6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Response to stim – session 1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7908" cy="4351338"/>
          </a:xfrm>
        </p:spPr>
        <p:txBody>
          <a:bodyPr/>
          <a:lstStyle/>
          <a:p>
            <a:r>
              <a:rPr lang="en-US" dirty="0"/>
              <a:t>All Go minus </a:t>
            </a:r>
            <a:r>
              <a:rPr lang="en-US" dirty="0" err="1"/>
              <a:t>NoGo</a:t>
            </a:r>
            <a:r>
              <a:rPr lang="en-US" dirty="0"/>
              <a:t> (After &gt; Before) – close to significance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4C68F-6E06-9642-8BEF-03C5F6B2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1500"/>
            <a:ext cx="93345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0FEE6-FAE2-4945-B42A-6B51D55B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39" y="1216523"/>
            <a:ext cx="3791174" cy="30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BF2238-9EBE-9E45-BED5-2B476155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Response to stim – session 2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A43D-F15E-754A-8D12-FF26032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significant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6183D-6518-F346-8AAC-C48651B8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64213"/>
            <a:ext cx="9906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20142</TotalTime>
  <Words>122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MRI Faces ROI analysis results (SVM)  vmPFC, SPL, Striatum, Hippocampus  16 predictors:  4 x 2 x 2 4 ROI, 2 hemispheres – for each mean and std  predicted binary variable: % chosen Go is above/below median</vt:lpstr>
      <vt:lpstr>Response to stim – session 1 </vt:lpstr>
      <vt:lpstr>Response to stim – session 2 </vt:lpstr>
      <vt:lpstr>Training – session 1 </vt:lpstr>
      <vt:lpstr>Probe – session 1 </vt:lpstr>
      <vt:lpstr>Probe – session 2 </vt:lpstr>
      <vt:lpstr>MRI Faces Face ROI analysis results (SVM)  FFA, OFA and STS  18 predictors:  3 x 2 x 3 3 ROI, 2 hemispheres – for each mean, std and ROI size  predicted binary variable: % chosen Go is above/below median</vt:lpstr>
      <vt:lpstr>Response to stim – session 1 </vt:lpstr>
      <vt:lpstr>Response to stim – session 2 </vt:lpstr>
      <vt:lpstr>Training – session 1 </vt:lpstr>
      <vt:lpstr>Probe – session 1 </vt:lpstr>
      <vt:lpstr>Probe – session 2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Response to stim – Ses 01</dc:title>
  <dc:creator>Tom Salomon</dc:creator>
  <cp:lastModifiedBy>Tom Salomon</cp:lastModifiedBy>
  <cp:revision>40</cp:revision>
  <cp:lastPrinted>2018-08-28T15:13:19Z</cp:lastPrinted>
  <dcterms:created xsi:type="dcterms:W3CDTF">2018-08-12T14:22:44Z</dcterms:created>
  <dcterms:modified xsi:type="dcterms:W3CDTF">2018-08-28T15:14:04Z</dcterms:modified>
</cp:coreProperties>
</file>