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2" r:id="rId4"/>
    <p:sldId id="268" r:id="rId5"/>
    <p:sldId id="273" r:id="rId6"/>
    <p:sldId id="259" r:id="rId7"/>
    <p:sldId id="269" r:id="rId8"/>
    <p:sldId id="260" r:id="rId9"/>
    <p:sldId id="261" r:id="rId10"/>
    <p:sldId id="274" r:id="rId11"/>
    <p:sldId id="270" r:id="rId12"/>
    <p:sldId id="275" r:id="rId13"/>
    <p:sldId id="262" r:id="rId14"/>
    <p:sldId id="266" r:id="rId15"/>
    <p:sldId id="276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>
      <p:cViewPr varScale="1">
        <p:scale>
          <a:sx n="59" d="100"/>
          <a:sy n="59" d="100"/>
        </p:scale>
        <p:origin x="171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</a:t>
            </a:r>
            <a:r>
              <a:rPr lang="he-IL" baseline="0" smtClean="0"/>
              <a:t>נכון?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smtClean="0"/>
              <a:t>הוספתי </a:t>
            </a:r>
            <a:r>
              <a:rPr lang="en-US" baseline="0" smtClean="0"/>
              <a:t>yes/no</a:t>
            </a:r>
            <a:r>
              <a:rPr lang="he-IL" baseline="0" smtClean="0"/>
              <a:t> בהתאם לשינוי הכתוביות הצפוי (גם בשקף הבא).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זה לא בחלקים הקודמים של הניסוי, נכון? זה רק בשלב מטלת הצלילים? אז למה לא לומר זאת (כפי שהמשפט הראשון רומז ובהתאמה לחלק 6)?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5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על 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. 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אנא </a:t>
            </a:r>
            <a:r>
              <a:rPr lang="he-IL" sz="2800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</a:t>
            </a:r>
            <a:r>
              <a:rPr lang="he-IL" sz="2800" dirty="0">
                <a:solidFill>
                  <a:schemeClr val="bg1"/>
                </a:solidFill>
              </a:rPr>
              <a:t>שדעתך לא תוסח במהלך הניסוי.</a:t>
            </a:r>
          </a:p>
          <a:p>
            <a:pPr marL="0" indent="0" algn="ctr" rtl="1">
              <a:buNone/>
            </a:pPr>
            <a:endParaRPr lang="he-IL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rgbClr val="92D050"/>
                </a:solidFill>
              </a:rPr>
              <a:t>לחץ/י </a:t>
            </a:r>
            <a:r>
              <a:rPr lang="he-IL" sz="2800" b="1" dirty="0">
                <a:solidFill>
                  <a:srgbClr val="92D050"/>
                </a:solidFill>
              </a:rPr>
              <a:t>על מקש הרווח כדי </a:t>
            </a:r>
            <a:r>
              <a:rPr lang="he-IL" sz="2800" b="1" dirty="0" smtClean="0">
                <a:solidFill>
                  <a:srgbClr val="92D050"/>
                </a:solidFill>
              </a:rPr>
              <a:t>להתחיל בניסוי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יותר.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לבצע </a:t>
            </a:r>
            <a:r>
              <a:rPr lang="he-IL" dirty="0">
                <a:solidFill>
                  <a:schemeClr val="bg1"/>
                </a:solidFill>
              </a:rPr>
              <a:t>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 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לבצע </a:t>
            </a:r>
            <a:r>
              <a:rPr lang="he-IL" dirty="0">
                <a:solidFill>
                  <a:schemeClr val="bg1"/>
                </a:solidFill>
              </a:rPr>
              <a:t>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5: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6 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</a:t>
            </a:r>
            <a:r>
              <a:rPr lang="he-IL" dirty="0" smtClean="0">
                <a:solidFill>
                  <a:schemeClr val="bg1"/>
                </a:solidFill>
              </a:rPr>
              <a:t>במהלך הניסוי עם </a:t>
            </a:r>
            <a:r>
              <a:rPr lang="he-IL" dirty="0">
                <a:solidFill>
                  <a:schemeClr val="bg1"/>
                </a:solidFill>
              </a:rPr>
              <a:t>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5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</a:t>
            </a:r>
            <a:r>
              <a:rPr lang="he-IL" dirty="0" smtClean="0">
                <a:solidFill>
                  <a:schemeClr val="bg1"/>
                </a:solidFill>
              </a:rPr>
              <a:t>במהלך הניסוי עם </a:t>
            </a:r>
            <a:r>
              <a:rPr lang="he-IL" dirty="0">
                <a:solidFill>
                  <a:schemeClr val="bg1"/>
                </a:solidFill>
              </a:rPr>
              <a:t>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9436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אנא דרג/י עד כמה את/ה </a:t>
            </a:r>
            <a:r>
              <a:rPr lang="he-IL" u="sng" dirty="0" smtClean="0">
                <a:solidFill>
                  <a:schemeClr val="bg1"/>
                </a:solidFill>
              </a:rPr>
              <a:t>עצוב/ה</a:t>
            </a:r>
            <a:r>
              <a:rPr lang="he-IL" dirty="0" smtClean="0">
                <a:solidFill>
                  <a:schemeClr val="bg1"/>
                </a:solidFill>
              </a:rPr>
              <a:t> בסקאלה של 0 (לא עצוב/ה בכלל) עד 10 (עצוב/ה מאוד)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9436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אנא דרג/י עד כמה את/ה </a:t>
            </a:r>
            <a:r>
              <a:rPr lang="he-IL" u="sng" dirty="0" smtClean="0">
                <a:solidFill>
                  <a:schemeClr val="bg1"/>
                </a:solidFill>
              </a:rPr>
              <a:t>חרד/ה</a:t>
            </a:r>
            <a:r>
              <a:rPr lang="he-IL" dirty="0" smtClean="0">
                <a:solidFill>
                  <a:schemeClr val="bg1"/>
                </a:solidFill>
              </a:rPr>
              <a:t> בסקאלה של 0 (לא חרד/ה בכלל) עד 10 (חרד/ה מאוד)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9436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אנא דרג/י עד כמה את/ה </a:t>
            </a:r>
            <a:r>
              <a:rPr lang="he-IL" u="sng" dirty="0" smtClean="0">
                <a:solidFill>
                  <a:schemeClr val="bg1"/>
                </a:solidFill>
              </a:rPr>
              <a:t>כועס/ת</a:t>
            </a:r>
            <a:r>
              <a:rPr lang="he-IL" dirty="0" smtClean="0">
                <a:solidFill>
                  <a:schemeClr val="bg1"/>
                </a:solidFill>
              </a:rPr>
              <a:t> בסקאלה של 0 (לא כועס/ת בכלל) עד 10 (כועס/ת מאוד)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2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2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הצליל, אנו מבקשים שתלחץ/י על מקש </a:t>
            </a:r>
            <a:r>
              <a:rPr lang="he-IL" sz="2800" b="1" dirty="0" smtClean="0">
                <a:solidFill>
                  <a:schemeClr val="bg1"/>
                </a:solidFill>
              </a:rPr>
              <a:t>ה-</a:t>
            </a:r>
            <a:r>
              <a:rPr lang="en-US" sz="2800" b="1" dirty="0" smtClean="0">
                <a:solidFill>
                  <a:schemeClr val="bg1"/>
                </a:solidFill>
              </a:rPr>
              <a:t>‘B'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במקלדת 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היא ללחוץ 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 smtClean="0">
                <a:solidFill>
                  <a:schemeClr val="bg1"/>
                </a:solidFill>
              </a:rPr>
              <a:t>לפני</a:t>
            </a:r>
            <a:r>
              <a:rPr lang="he-IL" sz="2800" u="sng" dirty="0" smtClean="0">
                <a:solidFill>
                  <a:schemeClr val="bg1"/>
                </a:solidFill>
              </a:rPr>
              <a:t> שהתמונה נעלמת 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</a:t>
            </a:r>
            <a:r>
              <a:rPr lang="he-IL" sz="2800" dirty="0">
                <a:solidFill>
                  <a:schemeClr val="bg1"/>
                </a:solidFill>
              </a:rPr>
              <a:t>זו נבנתה כך שתהיה קשה, לכן, אל תהיה/י מתוסכל/ת אם קשה 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>
                <a:solidFill>
                  <a:schemeClr val="bg1"/>
                </a:solidFill>
              </a:rPr>
              <a:t>רק</a:t>
            </a:r>
            <a:r>
              <a:rPr lang="he-IL" sz="2800" b="1" dirty="0">
                <a:solidFill>
                  <a:schemeClr val="bg1"/>
                </a:solidFill>
              </a:rPr>
              <a:t> כשאת/ה שומע/ת את הצליל, אנו מבקשים שתלחץ/י על מקש ה-</a:t>
            </a:r>
            <a:r>
              <a:rPr lang="en-US" sz="2800" b="1" dirty="0">
                <a:solidFill>
                  <a:schemeClr val="bg1"/>
                </a:solidFill>
              </a:rPr>
              <a:t>‘B'</a:t>
            </a:r>
            <a:r>
              <a:rPr lang="he-IL" sz="2800" b="1" dirty="0">
                <a:solidFill>
                  <a:schemeClr val="bg1"/>
                </a:solidFill>
              </a:rPr>
              <a:t> במקלדת מהר ככל הניתן.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זהו </a:t>
            </a:r>
            <a:r>
              <a:rPr lang="he-IL" sz="2800" dirty="0" smtClean="0">
                <a:solidFill>
                  <a:srgbClr val="92D050"/>
                </a:solidFill>
              </a:rPr>
              <a:t>החלק </a:t>
            </a:r>
            <a:r>
              <a:rPr lang="he-IL" sz="2800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</a:t>
            </a:r>
            <a:r>
              <a:rPr lang="he-IL" sz="2800" dirty="0">
                <a:solidFill>
                  <a:schemeClr val="bg1"/>
                </a:solidFill>
              </a:rPr>
              <a:t>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3: הפסקה ומילוי שאלון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קצר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למלא שאלון קצר.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יותר.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7D7D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7D7D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752</Words>
  <Application>Microsoft Office PowerPoint</Application>
  <PresentationFormat>On-screen Show (4:3)</PresentationFormat>
  <Paragraphs>177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הוראות המחקר</vt:lpstr>
      <vt:lpstr>חלק 1: בחירה בין 2 תמונות - הדגמה</vt:lpstr>
      <vt:lpstr>חלק 1: בחירה בין 2 תמונות - הדגמה</vt:lpstr>
      <vt:lpstr>חלק 1: בחירה בין 2 תמונות</vt:lpstr>
      <vt:lpstr>חלק 1: בחירה בין 2 תמונות</vt:lpstr>
      <vt:lpstr>חלק 2: לחיצה על כפתור בהישמע צליל - הדגמה </vt:lpstr>
      <vt:lpstr>חלק 2: לחיצה על כפתור בהישמע צליל</vt:lpstr>
      <vt:lpstr>חלק 3: הפסקה ומילוי שאלון קצר</vt:lpstr>
      <vt:lpstr>חלק 4: בחירה בין שתי תמונות - הדגמה</vt:lpstr>
      <vt:lpstr>חלק 4: בחירה בין שתי תמונות - הדגמה</vt:lpstr>
      <vt:lpstr>חלק 4: בחירה בין שתי תמונות</vt:lpstr>
      <vt:lpstr>חלק 4: בחירה בין שתי תמונות</vt:lpstr>
      <vt:lpstr>חלק 5: זיכרון, היה/לא היה</vt:lpstr>
      <vt:lpstr>חלק 6 זיכרון: היה צליל/לא היה צליל</vt:lpstr>
      <vt:lpstr>חלק 5 זיכרון: היה צליל/לא היה צליל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dell user</cp:lastModifiedBy>
  <cp:revision>24</cp:revision>
  <dcterms:created xsi:type="dcterms:W3CDTF">2015-04-14T07:47:41Z</dcterms:created>
  <dcterms:modified xsi:type="dcterms:W3CDTF">2016-03-31T11:21:02Z</dcterms:modified>
</cp:coreProperties>
</file>