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64096A-5794-4C65-A1BE-F2AF33D80F1C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342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>
            <p:ph type="title"/>
          </p:nvPr>
        </p:nvSpPr>
        <p:spPr bwMode="auto">
          <a:xfrm>
            <a:off x="457200" y="92075"/>
            <a:ext cx="82296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>
                <a:sym typeface="Calibri" pitchFamily="34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>
                <a:sym typeface="Calibri" pitchFamily="34" charset="0"/>
              </a:rPr>
              <a:t>Click to edit Master text styles</a:t>
            </a:r>
          </a:p>
          <a:p>
            <a:pPr lvl="1"/>
            <a:r>
              <a:rPr lang="he-IL" smtClean="0">
                <a:sym typeface="Calibri" pitchFamily="34" charset="0"/>
              </a:rPr>
              <a:t>Second level</a:t>
            </a:r>
          </a:p>
          <a:p>
            <a:pPr lvl="2"/>
            <a:r>
              <a:rPr lang="he-IL" smtClean="0">
                <a:sym typeface="Calibri" pitchFamily="34" charset="0"/>
              </a:rPr>
              <a:t>Third level</a:t>
            </a:r>
          </a:p>
          <a:p>
            <a:pPr lvl="3"/>
            <a:r>
              <a:rPr lang="he-IL" smtClean="0">
                <a:sym typeface="Calibri" pitchFamily="34" charset="0"/>
              </a:rPr>
              <a:t>Fourth level</a:t>
            </a:r>
          </a:p>
          <a:p>
            <a:pPr lvl="4"/>
            <a:r>
              <a:rPr lang="he-IL" smtClean="0">
                <a:sym typeface="Calibri" pitchFamily="34" charset="0"/>
              </a:rPr>
              <a:t>Fifth level</a:t>
            </a:r>
          </a:p>
        </p:txBody>
      </p:sp>
      <p:sp>
        <p:nvSpPr>
          <p:cNvPr id="1027" name="Rectangle 3"/>
          <p:cNvSpPr>
            <a:spLocks/>
          </p:cNvSpPr>
          <p:nvPr>
            <p:ph type="sldNum" sz="quarter" idx="2"/>
          </p:nvPr>
        </p:nvSpPr>
        <p:spPr bwMode="auto">
          <a:xfrm>
            <a:off x="6553200" y="64039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4663BB06-E2BB-4C92-A842-B3DDB4213080}" type="slidenum">
              <a:rPr lang="he-IL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0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2pPr>
      <a:lvl3pPr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3pPr>
      <a:lvl4pPr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4pPr>
      <a:lvl5pPr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5pPr>
      <a:lvl6pPr marL="457200"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6pPr>
      <a:lvl7pPr marL="914400"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7pPr>
      <a:lvl8pPr marL="1371600"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8pPr>
      <a:lvl9pPr marL="1828800" algn="ctr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Calibri" pitchFamily="34" charset="0"/>
          <a:cs typeface="Calibri" pitchFamily="34" charset="0"/>
          <a:sym typeface="Calibri" pitchFamily="34" charset="0"/>
        </a:defRPr>
      </a:lvl9pPr>
    </p:titleStyle>
    <p:bodyStyle>
      <a:lvl1pPr marL="342900" indent="-342900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1pPr>
      <a:lvl2pPr marL="782638" indent="-325438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–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2pPr>
      <a:lvl3pPr marL="1219200" indent="-304800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3pPr>
      <a:lvl4pPr marL="17367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–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4pPr>
      <a:lvl5pPr marL="21939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5pPr>
      <a:lvl6pPr marL="26511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6pPr>
      <a:lvl7pPr marL="31083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7pPr>
      <a:lvl8pPr marL="35655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8pPr>
      <a:lvl9pPr marL="4022725" indent="-365125" algn="l" rtl="0" fontAlgn="base" hangingPunct="0">
        <a:spcBef>
          <a:spcPts val="700"/>
        </a:spcBef>
        <a:spcAft>
          <a:spcPct val="0"/>
        </a:spcAft>
        <a:buSzPct val="100000"/>
        <a:buFont typeface="Arial" pitchFamily="34" charset="0"/>
        <a:buChar char="»"/>
        <a:defRPr sz="3200">
          <a:solidFill>
            <a:srgbClr val="000000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rtl="1"/>
            <a:r>
              <a:rPr lang="he-IL" sz="4000" b="1">
                <a:solidFill>
                  <a:srgbClr val="FFFFFF"/>
                </a:solidFill>
              </a:rPr>
              <a:t>זיכרון</a:t>
            </a:r>
            <a:endParaRPr lang="he-IL"/>
          </a:p>
        </p:txBody>
      </p:sp>
      <p:sp>
        <p:nvSpPr>
          <p:cNvPr id="9218" name="Rectangle 2"/>
          <p:cNvSpPr>
            <a:spLocks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marL="0" indent="0" algn="ctr" rtl="1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FFFFFF"/>
                </a:solidFill>
              </a:rPr>
              <a:t>בחלק זה, בכל פעם תופיע לפניך תמונה בודדת. </a:t>
            </a:r>
            <a:br>
              <a:rPr lang="he-IL" sz="2700">
                <a:solidFill>
                  <a:srgbClr val="FFFFFF"/>
                </a:solidFill>
              </a:rPr>
            </a:br>
            <a:r>
              <a:rPr lang="he-IL" sz="2700">
                <a:solidFill>
                  <a:srgbClr val="FFFFFF"/>
                </a:solidFill>
              </a:rPr>
              <a:t>חלק מהתמונות יהיו תמונות מוכרות שהופיעו בחלקים</a:t>
            </a:r>
            <a:br>
              <a:rPr lang="he-IL" sz="2700">
                <a:solidFill>
                  <a:srgbClr val="FFFFFF"/>
                </a:solidFill>
              </a:rPr>
            </a:br>
            <a:r>
              <a:rPr lang="he-IL" sz="2700">
                <a:solidFill>
                  <a:srgbClr val="FFFFFF"/>
                </a:solidFill>
              </a:rPr>
              <a:t>הקודמים של הניסוי, וחלקן תמונות חדשות</a:t>
            </a:r>
            <a:br>
              <a:rPr lang="he-IL" sz="2700">
                <a:solidFill>
                  <a:srgbClr val="FFFFFF"/>
                </a:solidFill>
              </a:rPr>
            </a:br>
            <a:r>
              <a:rPr lang="he-IL" sz="2700">
                <a:solidFill>
                  <a:srgbClr val="FFFFFF"/>
                </a:solidFill>
              </a:rPr>
              <a:t>שלא הופיעו בחלקים הקודמים של הניסוי.</a:t>
            </a:r>
          </a:p>
          <a:p>
            <a:pPr marL="0" indent="0" algn="ctr" rtl="1">
              <a:lnSpc>
                <a:spcPct val="96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FFFFFF"/>
                </a:solidFill>
              </a:rPr>
              <a:t>נבקש ממך להיזכר האם התמונה הופיעה במטלה,</a:t>
            </a:r>
            <a:br>
              <a:rPr lang="he-IL" sz="2700">
                <a:solidFill>
                  <a:srgbClr val="FFFFFF"/>
                </a:solidFill>
              </a:rPr>
            </a:br>
            <a:r>
              <a:rPr lang="he-IL" sz="2700">
                <a:solidFill>
                  <a:srgbClr val="FFFFFF"/>
                </a:solidFill>
              </a:rPr>
              <a:t>והאם היא צומדה לצליל במהלך האימון.</a:t>
            </a:r>
            <a:endParaRPr lang="he-IL" sz="2700"/>
          </a:p>
          <a:p>
            <a:pPr marL="0" indent="0" algn="ctr" rtl="1">
              <a:lnSpc>
                <a:spcPct val="96000"/>
              </a:lnSpc>
              <a:spcBef>
                <a:spcPts val="500"/>
              </a:spcBef>
              <a:buSzTx/>
              <a:buFont typeface="Arial" pitchFamily="34" charset="0"/>
              <a:buNone/>
            </a:pPr>
            <a:r>
              <a:rPr lang="he-IL" sz="2300">
                <a:solidFill>
                  <a:srgbClr val="FFFFFF"/>
                </a:solidFill>
              </a:rPr>
              <a:t>(בטוח/ה שכן, חושב/ת שכן, אינני יודע/ת, חושב/ת שלא, בטוח/ה שלא)</a:t>
            </a:r>
            <a:endParaRPr lang="he-IL" sz="2800">
              <a:solidFill>
                <a:srgbClr val="FFFFFF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FFFFFF"/>
                </a:solidFill>
              </a:rPr>
              <a:t> </a:t>
            </a:r>
          </a:p>
          <a:p>
            <a:pPr marL="0" indent="0" algn="ctr" rtl="1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 b="1">
                <a:solidFill>
                  <a:srgbClr val="FFFFFF"/>
                </a:solidFill>
              </a:rPr>
              <a:t>הגב</a:t>
            </a:r>
            <a: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he-IL" sz="2700" b="1">
                <a:solidFill>
                  <a:srgbClr val="FFFFFF"/>
                </a:solidFill>
              </a:rPr>
              <a:t>י באמצעות לחיצה על המקשים </a:t>
            </a:r>
            <a: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1 </a:t>
            </a:r>
            <a:r>
              <a:rPr lang="he-IL" sz="2700" b="1">
                <a:solidFill>
                  <a:srgbClr val="FFFFFF"/>
                </a:solidFill>
              </a:rPr>
              <a:t>עד </a:t>
            </a:r>
            <a: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5</a:t>
            </a:r>
            <a:b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</a:br>
            <a:r>
              <a:rPr lang="he-IL" sz="2700" b="1">
                <a:solidFill>
                  <a:srgbClr val="FFFFFF"/>
                </a:solidFill>
              </a:rPr>
              <a:t>בכדי לציין את תשובתך</a:t>
            </a:r>
            <a: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he-IL" sz="2700" b="1">
                <a:solidFill>
                  <a:srgbClr val="FFFFFF"/>
                </a:solidFill>
              </a:rPr>
              <a:t>בהתאם לכתוב מטה</a:t>
            </a:r>
            <a:r>
              <a:rPr lang="he-IL" sz="2700" b="1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.</a:t>
            </a:r>
            <a:endParaRPr lang="he-IL" sz="2700">
              <a:solidFill>
                <a:srgbClr val="FFFFFF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FFFFFF"/>
                </a:solidFill>
              </a:rPr>
              <a:t> </a:t>
            </a:r>
          </a:p>
          <a:p>
            <a:pPr marL="0" indent="0" algn="ctr" rtl="1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92D050"/>
                </a:solidFill>
              </a:rPr>
              <a:t>זהו החלק המלא.</a:t>
            </a:r>
          </a:p>
          <a:p>
            <a:pPr marL="0" indent="0" algn="ctr" rtl="1">
              <a:lnSpc>
                <a:spcPct val="80000"/>
              </a:lnSpc>
              <a:spcBef>
                <a:spcPts val="600"/>
              </a:spcBef>
              <a:buSzTx/>
              <a:buFont typeface="Arial" pitchFamily="34" charset="0"/>
              <a:buNone/>
            </a:pPr>
            <a:r>
              <a:rPr lang="he-IL" sz="2700">
                <a:solidFill>
                  <a:srgbClr val="FFFFFF"/>
                </a:solidFill>
              </a:rPr>
              <a:t>לחץ/י על אחד הכפתורים כשאת/ה מוכן/ה להתחיל</a:t>
            </a:r>
            <a:endParaRPr lang="he-IL" sz="2700"/>
          </a:p>
        </p:txBody>
      </p:sp>
    </p:spTree>
    <p:extLst>
      <p:ext uri="{BB962C8B-B14F-4D97-AF65-F5344CB8AC3E}">
        <p14:creationId xmlns:p14="http://schemas.microsoft.com/office/powerpoint/2010/main" val="17441758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0D0D0D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AAAAAA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bevel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Calibri" pitchFamily="34" charset="0"/>
            <a:cs typeface="Calibri" pitchFamily="34" charset="0"/>
            <a:sym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bevel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Calibri" pitchFamily="34" charset="0"/>
            <a:cs typeface="Calibri" pitchFamily="34" charset="0"/>
            <a:sym typeface="Calibri" pitchFamily="34" charset="0"/>
          </a:defRPr>
        </a:defPPr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זיכרון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Instructions</dc:title>
  <dc:creator>ronny iwanir</dc:creator>
  <dc:description>זיכרון</dc:description>
  <cp:lastModifiedBy>roni iwanir</cp:lastModifiedBy>
  <cp:revision>1</cp:revision>
  <dcterms:created xsi:type="dcterms:W3CDTF">2016-01-09T10:00:06Z</dcterms:created>
  <dcterms:modified xsi:type="dcterms:W3CDTF">2016-01-09T10:00:06Z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All Instructions</vt:lpwstr>
  </property>
  <property fmtid="{D5CDD505-2E9C-101B-9397-08002B2CF9AE}" pid="3" name="SlideDescription">
    <vt:lpwstr>זיכרון</vt:lpwstr>
  </property>
</Properties>
</file>