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8" r:id="rId4"/>
    <p:sldId id="259" r:id="rId5"/>
    <p:sldId id="269" r:id="rId6"/>
    <p:sldId id="260" r:id="rId7"/>
    <p:sldId id="261" r:id="rId8"/>
    <p:sldId id="270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בהנחיות היה כתוב הפוך באשר ל-</a:t>
            </a:r>
            <a:r>
              <a:rPr lang="en-US" dirty="0" smtClean="0"/>
              <a:t>I</a:t>
            </a:r>
            <a:r>
              <a:rPr lang="he-IL" dirty="0" smtClean="0"/>
              <a:t> ו-</a:t>
            </a:r>
            <a:r>
              <a:rPr lang="en-US" dirty="0" smtClean="0"/>
              <a:t>U</a:t>
            </a:r>
            <a:r>
              <a:rPr lang="he-IL" dirty="0" smtClean="0"/>
              <a:t> (נגד </a:t>
            </a:r>
            <a:r>
              <a:rPr lang="he-IL" dirty="0" err="1" smtClean="0"/>
              <a:t>ההגיון</a:t>
            </a:r>
            <a:r>
              <a:rPr lang="he-IL" baseline="0" dirty="0" smtClean="0"/>
              <a:t> וההנחיות לנסיינים).</a:t>
            </a:r>
          </a:p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הורדתי את עניין אופן הלחיצה (זה משנה עם איזו אצבע? ואם אני שמאלית?).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ערכתי משפט בהתאם להנחיות לנסיינים: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 is important to remember that to maximize success in this task, you have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 on the on-screen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listening for the beep.”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ערכתי משפט בהתאם להנחיות לנסיינים: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 is important to remember that to maximize success in this task, you have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 on the on-screen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listening for the beep.”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</a:t>
            </a:r>
            <a:r>
              <a:rPr lang="he-IL" baseline="0" smtClean="0"/>
              <a:t>נכון?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smtClean="0"/>
              <a:t>הוספתי </a:t>
            </a:r>
            <a:r>
              <a:rPr lang="en-US" baseline="0" smtClean="0"/>
              <a:t>yes/no</a:t>
            </a:r>
            <a:r>
              <a:rPr lang="he-IL" baseline="0" smtClean="0"/>
              <a:t> בהתאם לשינוי הכתוביות הצפוי (גם בשקף הבא).</a:t>
            </a:r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זה לא בחלקים הקודמים של הניסוי, נכון? זה רק בשלב מטלת הצלילים? אז למה לא לומר זאת (כפי שהמשפט הראשון רומז ובהתאמה לחלק 6)?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על </a:t>
            </a:r>
            <a:r>
              <a:rPr lang="he-IL" sz="2800" dirty="0" smtClean="0">
                <a:solidFill>
                  <a:schemeClr val="bg1"/>
                </a:solidFill>
              </a:rPr>
              <a:t>העדפותיך.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. 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אנא </a:t>
            </a:r>
            <a:r>
              <a:rPr lang="he-IL" sz="2800" dirty="0">
                <a:solidFill>
                  <a:schemeClr val="bg1"/>
                </a:solidFill>
              </a:rPr>
              <a:t>כבה/י את הטלפון הסלולארי שלך כעת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</a:t>
            </a:r>
            <a:r>
              <a:rPr lang="he-IL" sz="2800" dirty="0">
                <a:solidFill>
                  <a:schemeClr val="bg1"/>
                </a:solidFill>
              </a:rPr>
              <a:t>שדעתך לא תוסח במהלך הניסוי</a:t>
            </a:r>
            <a:r>
              <a:rPr lang="he-IL" sz="2800" dirty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rgbClr val="92D050"/>
                </a:solidFill>
              </a:rPr>
              <a:t>לחץ/י </a:t>
            </a:r>
            <a:r>
              <a:rPr lang="he-IL" sz="2800" b="1" dirty="0">
                <a:solidFill>
                  <a:srgbClr val="92D050"/>
                </a:solidFill>
              </a:rPr>
              <a:t>על מקש הרווח כדי </a:t>
            </a:r>
            <a:r>
              <a:rPr lang="he-IL" sz="2800" b="1" dirty="0" smtClean="0">
                <a:solidFill>
                  <a:srgbClr val="92D050"/>
                </a:solidFill>
              </a:rPr>
              <a:t>להתחיל בניסוי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6 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</a:t>
            </a:r>
            <a:r>
              <a:rPr lang="he-IL" dirty="0" smtClean="0">
                <a:solidFill>
                  <a:schemeClr val="bg1"/>
                </a:solidFill>
              </a:rPr>
              <a:t>במהלך הניסוי עם </a:t>
            </a:r>
            <a:r>
              <a:rPr lang="he-IL" dirty="0">
                <a:solidFill>
                  <a:schemeClr val="bg1"/>
                </a:solidFill>
              </a:rPr>
              <a:t>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 smtClean="0">
                <a:solidFill>
                  <a:schemeClr val="bg1"/>
                </a:solidFill>
              </a:rPr>
              <a:t>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 smtClean="0">
                <a:solidFill>
                  <a:schemeClr val="bg1"/>
                </a:solidFill>
              </a:rPr>
              <a:t>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הצליל, אנו מבקשים שתלחץ/י על מקש </a:t>
            </a:r>
            <a:r>
              <a:rPr lang="he-IL" sz="2800" b="1" dirty="0" smtClean="0">
                <a:solidFill>
                  <a:schemeClr val="bg1"/>
                </a:solidFill>
              </a:rPr>
              <a:t>ה-</a:t>
            </a:r>
            <a:r>
              <a:rPr lang="en-US" sz="2800" b="1" dirty="0" smtClean="0">
                <a:solidFill>
                  <a:schemeClr val="bg1"/>
                </a:solidFill>
              </a:rPr>
              <a:t>‘B'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במקלדת 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</a:t>
            </a:r>
            <a:r>
              <a:rPr lang="he-IL" sz="2800" dirty="0" smtClean="0">
                <a:solidFill>
                  <a:schemeClr val="bg1"/>
                </a:solidFill>
              </a:rPr>
              <a:t>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היא ללחוץ 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 smtClean="0">
                <a:solidFill>
                  <a:schemeClr val="bg1"/>
                </a:solidFill>
              </a:rPr>
              <a:t>לפני</a:t>
            </a:r>
            <a:r>
              <a:rPr lang="he-IL" sz="2800" u="sng" dirty="0" smtClean="0">
                <a:solidFill>
                  <a:schemeClr val="bg1"/>
                </a:solidFill>
              </a:rPr>
              <a:t> שהתמונה נעלמת 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</a:t>
            </a:r>
            <a:r>
              <a:rPr lang="he-IL" sz="2800" dirty="0">
                <a:solidFill>
                  <a:schemeClr val="bg1"/>
                </a:solidFill>
              </a:rPr>
              <a:t>זו נבנתה כך שתהיה קשה, לכן, אל תהיה/י מתוסכל/ת אם קשה 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>
                <a:solidFill>
                  <a:schemeClr val="bg1"/>
                </a:solidFill>
              </a:rPr>
              <a:t> תוך הקשבה והמתנה לצליל.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>
                <a:solidFill>
                  <a:schemeClr val="bg1"/>
                </a:solidFill>
              </a:rPr>
              <a:t>רק</a:t>
            </a:r>
            <a:r>
              <a:rPr lang="he-IL" sz="2800" b="1" dirty="0">
                <a:solidFill>
                  <a:schemeClr val="bg1"/>
                </a:solidFill>
              </a:rPr>
              <a:t> כשאת/ה שומע/ת את הצליל, אנו מבקשים שתלחץ/י על מקש ה-</a:t>
            </a:r>
            <a:r>
              <a:rPr lang="en-US" sz="2800" b="1" dirty="0">
                <a:solidFill>
                  <a:schemeClr val="bg1"/>
                </a:solidFill>
              </a:rPr>
              <a:t>‘B'</a:t>
            </a:r>
            <a:r>
              <a:rPr lang="he-IL" sz="2800" b="1" dirty="0">
                <a:solidFill>
                  <a:schemeClr val="bg1"/>
                </a:solidFill>
              </a:rPr>
              <a:t> במקלדת מהר ככל הניתן.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rgbClr val="92D050"/>
                </a:solidFill>
              </a:rPr>
              <a:t>זהו </a:t>
            </a:r>
            <a:r>
              <a:rPr lang="he-IL" sz="2800" dirty="0" smtClean="0">
                <a:solidFill>
                  <a:srgbClr val="92D050"/>
                </a:solidFill>
              </a:rPr>
              <a:t>החלק </a:t>
            </a:r>
            <a:r>
              <a:rPr lang="he-IL" sz="2800" dirty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</a:t>
            </a:r>
            <a:r>
              <a:rPr lang="he-IL" sz="2800" dirty="0">
                <a:solidFill>
                  <a:schemeClr val="bg1"/>
                </a:solidFill>
              </a:rPr>
              <a:t>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3: הפסקה ומילוי שאלון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קצר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</a:t>
            </a:r>
            <a:r>
              <a:rPr lang="he-IL" dirty="0">
                <a:solidFill>
                  <a:schemeClr val="bg1"/>
                </a:solidFill>
              </a:rPr>
              <a:t>, ניתן לך הפסקה קצרה לנוח. 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בזמן </a:t>
            </a:r>
            <a:r>
              <a:rPr lang="he-IL" dirty="0">
                <a:solidFill>
                  <a:schemeClr val="bg1"/>
                </a:solidFill>
              </a:rPr>
              <a:t>זה נבקש ממך למלא שאלון קצר.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יותר.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פעם;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dirty="0">
                <a:solidFill>
                  <a:schemeClr val="bg1"/>
                </a:solidFill>
              </a:rPr>
              <a:t>1.5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5: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440</Words>
  <Application>Microsoft Office PowerPoint</Application>
  <PresentationFormat>On-screen Show (4:3)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הוראות המחקר</vt:lpstr>
      <vt:lpstr>חלק 1: בחירה בין 2 תמונות - הדגמה</vt:lpstr>
      <vt:lpstr>חלק 1: בחירה בין 2 תמונות</vt:lpstr>
      <vt:lpstr>חלק 2: לחיצה על כפתור בהישמע צליל - הדגמה </vt:lpstr>
      <vt:lpstr>חלק 2: לחיצה על כפתור בהישמע צליל</vt:lpstr>
      <vt:lpstr>חלק 3: הפסקה ומילוי שאלון קצר</vt:lpstr>
      <vt:lpstr>חלק 4: בחירה בין שתי תמונות - הדגמה</vt:lpstr>
      <vt:lpstr>חלק 4: בחירה בין שתי תמונות</vt:lpstr>
      <vt:lpstr>חלק 5: זיכרון, היה/לא היה</vt:lpstr>
      <vt:lpstr>חלק 6 זיכרון: היה צליל/לא היה צליל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Tom Salomon</cp:lastModifiedBy>
  <cp:revision>21</cp:revision>
  <dcterms:created xsi:type="dcterms:W3CDTF">2015-04-14T07:47:41Z</dcterms:created>
  <dcterms:modified xsi:type="dcterms:W3CDTF">2015-07-09T17:17:34Z</dcterms:modified>
</cp:coreProperties>
</file>