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4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0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9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Colorful patterns on the sky">
            <a:extLst>
              <a:ext uri="{FF2B5EF4-FFF2-40B4-BE49-F238E27FC236}">
                <a16:creationId xmlns:a16="http://schemas.microsoft.com/office/drawing/2014/main" id="{F0F41C02-DA17-C0A7-84B2-7AE83C5A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7" r="-1" b="1018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24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63107-4B13-BF0D-8A0B-4C01217B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Command Pattern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1CE5-E3D4-12F2-2FD7-DC173523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endParaRPr lang="en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2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E47-FACE-C510-0DA6-421EBED8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</a:t>
            </a:r>
            <a:r>
              <a:rPr lang="en-GB" dirty="0" err="1"/>
              <a:t>en</a:t>
            </a:r>
            <a:r>
              <a:rPr lang="en-GB" dirty="0"/>
              <a:t> Receiver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B526F-92F8-3388-481A-A8C8B096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886"/>
            <a:ext cx="4914900" cy="1552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7E459-F910-436A-A6E3-4C7085C5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07" y="834777"/>
            <a:ext cx="55721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1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991F-A0C5-E308-FA86-0A21B13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Invoker, </a:t>
            </a:r>
            <a:r>
              <a:rPr lang="en-GB" dirty="0" err="1"/>
              <a:t>en</a:t>
            </a:r>
            <a:r>
              <a:rPr lang="en-GB" dirty="0"/>
              <a:t> Commands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1418E-1EF2-4AB7-4B9B-E0D934752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123"/>
            <a:ext cx="3381375" cy="2343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BD42E-A5F2-39AE-5953-D3C84089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1583703"/>
            <a:ext cx="3133725" cy="4685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F5267-1DFD-3F8E-DAB0-F9A96682C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2264987"/>
            <a:ext cx="3667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721E3-5279-52B1-2407-CF7BED8F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601762" cy="2711736"/>
          </a:xfrm>
        </p:spPr>
        <p:txBody>
          <a:bodyPr>
            <a:normAutofit/>
          </a:bodyPr>
          <a:lstStyle/>
          <a:p>
            <a:r>
              <a:rPr lang="en-GB" dirty="0"/>
              <a:t>Wat is een command pattern?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0C2D-4044-7B25-1735-FCF6DA7D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5601762" cy="2601285"/>
          </a:xfrm>
        </p:spPr>
        <p:txBody>
          <a:bodyPr>
            <a:normAutofit/>
          </a:bodyPr>
          <a:lstStyle/>
          <a:p>
            <a:r>
              <a:rPr lang="en-GB" dirty="0"/>
              <a:t>Request </a:t>
            </a:r>
            <a:r>
              <a:rPr lang="en-GB" dirty="0" err="1"/>
              <a:t>als</a:t>
            </a:r>
            <a:r>
              <a:rPr lang="en-GB" dirty="0"/>
              <a:t> object met all </a:t>
            </a:r>
            <a:r>
              <a:rPr lang="en-GB" dirty="0" err="1"/>
              <a:t>informatie</a:t>
            </a:r>
            <a:endParaRPr lang="en-GB" dirty="0"/>
          </a:p>
          <a:p>
            <a:r>
              <a:rPr lang="en-GB" dirty="0" err="1"/>
              <a:t>Argumenten</a:t>
            </a:r>
            <a:r>
              <a:rPr lang="en-GB" dirty="0"/>
              <a:t>, </a:t>
            </a:r>
            <a:r>
              <a:rPr lang="en-GB" dirty="0" err="1"/>
              <a:t>uitstellen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queues</a:t>
            </a:r>
          </a:p>
          <a:p>
            <a:r>
              <a:rPr lang="en-GB" dirty="0" err="1"/>
              <a:t>Probleem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9F1A5D-D1AF-4783-86D1-003FDB689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0D393B-62DA-44D5-BD45-9EF5454A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4E10B4-F16F-4939-8F66-E0897967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0FA9DB-F79C-4562-AC27-7DEFAA5D2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3BE4D7-BA83-4B29-9522-7A6E52E63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433816" y="1052459"/>
              <a:ext cx="4127174" cy="4643014"/>
            </a:xfrm>
            <a:custGeom>
              <a:avLst/>
              <a:gdLst>
                <a:gd name="connsiteX0" fmla="*/ 1939325 w 3878650"/>
                <a:gd name="connsiteY0" fmla="*/ 4363426 h 4363426"/>
                <a:gd name="connsiteX1" fmla="*/ 0 w 3878650"/>
                <a:gd name="connsiteY1" fmla="*/ 2424101 h 4363426"/>
                <a:gd name="connsiteX2" fmla="*/ 0 w 3878650"/>
                <a:gd name="connsiteY2" fmla="*/ 1734201 h 4363426"/>
                <a:gd name="connsiteX3" fmla="*/ 0 w 3878650"/>
                <a:gd name="connsiteY3" fmla="*/ 0 h 4363426"/>
                <a:gd name="connsiteX4" fmla="*/ 3878650 w 3878650"/>
                <a:gd name="connsiteY4" fmla="*/ 0 h 4363426"/>
                <a:gd name="connsiteX5" fmla="*/ 3878650 w 3878650"/>
                <a:gd name="connsiteY5" fmla="*/ 330044 h 4363426"/>
                <a:gd name="connsiteX6" fmla="*/ 3878650 w 3878650"/>
                <a:gd name="connsiteY6" fmla="*/ 2424101 h 4363426"/>
                <a:gd name="connsiteX7" fmla="*/ 1939325 w 3878650"/>
                <a:gd name="connsiteY7" fmla="*/ 4363426 h 436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650" h="4363426">
                  <a:moveTo>
                    <a:pt x="1939325" y="4363426"/>
                  </a:moveTo>
                  <a:cubicBezTo>
                    <a:pt x="868265" y="4363426"/>
                    <a:pt x="0" y="3495161"/>
                    <a:pt x="0" y="2424101"/>
                  </a:cubicBezTo>
                  <a:lnTo>
                    <a:pt x="0" y="1734201"/>
                  </a:lnTo>
                  <a:lnTo>
                    <a:pt x="0" y="0"/>
                  </a:lnTo>
                  <a:lnTo>
                    <a:pt x="3878650" y="0"/>
                  </a:lnTo>
                  <a:lnTo>
                    <a:pt x="3878650" y="330044"/>
                  </a:lnTo>
                  <a:lnTo>
                    <a:pt x="3878650" y="2424101"/>
                  </a:lnTo>
                  <a:cubicBezTo>
                    <a:pt x="3878650" y="3495161"/>
                    <a:pt x="3010385" y="4363426"/>
                    <a:pt x="1939325" y="436342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3DB05C-CC60-4458-A32E-DFA5862F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398365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DD49BF-C45E-4207-91AC-A0497752F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4516" y="3399871"/>
              <a:ext cx="4121392" cy="28742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51FD9F-FF3F-6B68-445C-AB712C47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6" y="2571181"/>
            <a:ext cx="3966349" cy="77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07B9D-41AD-24A7-7611-FD0D8BE0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770" y="4104894"/>
            <a:ext cx="3327443" cy="14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D7619-6493-D5F0-14E3-642474EA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Hoe werkt het precies?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F0A00-630B-4C1C-3FBE-A56A4DF6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075" y="1836056"/>
            <a:ext cx="5714598" cy="31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cartoon of a person in different poses&#10;&#10;Description automatically generated">
            <a:extLst>
              <a:ext uri="{FF2B5EF4-FFF2-40B4-BE49-F238E27FC236}">
                <a16:creationId xmlns:a16="http://schemas.microsoft.com/office/drawing/2014/main" id="{111644D8-EEDD-B7FA-FB30-2CFFB4A8E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D6EE-B789-0FE2-105B-696B91B6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200">
                <a:solidFill>
                  <a:srgbClr val="FFFFFF"/>
                </a:solidFill>
              </a:rPr>
              <a:t>Extra Context</a:t>
            </a:r>
          </a:p>
        </p:txBody>
      </p:sp>
    </p:spTree>
    <p:extLst>
      <p:ext uri="{BB962C8B-B14F-4D97-AF65-F5344CB8AC3E}">
        <p14:creationId xmlns:p14="http://schemas.microsoft.com/office/powerpoint/2010/main" val="11216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8B5-BBF4-BE40-F71D-C67E1A1A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Voordelen</a:t>
            </a:r>
            <a:r>
              <a:rPr lang="en-GB" dirty="0"/>
              <a:t> en </a:t>
            </a:r>
            <a:r>
              <a:rPr lang="en-GB" dirty="0" err="1"/>
              <a:t>Nadelen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4737-451C-30BF-9A8C-BEC40C5B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responsibility principle</a:t>
            </a:r>
          </a:p>
          <a:p>
            <a:r>
              <a:rPr lang="en-GB" dirty="0"/>
              <a:t>Open/Closed principle</a:t>
            </a:r>
          </a:p>
          <a:p>
            <a:r>
              <a:rPr lang="en-GB" dirty="0"/>
              <a:t>Undo/redo </a:t>
            </a:r>
            <a:r>
              <a:rPr lang="en-GB" dirty="0" err="1"/>
              <a:t>implementatie</a:t>
            </a:r>
            <a:r>
              <a:rPr lang="en-GB" dirty="0"/>
              <a:t> </a:t>
            </a:r>
            <a:r>
              <a:rPr lang="en-GB" dirty="0" err="1"/>
              <a:t>mogelijk</a:t>
            </a:r>
            <a:endParaRPr lang="en-GB" dirty="0"/>
          </a:p>
          <a:p>
            <a:r>
              <a:rPr lang="en-GB" dirty="0" err="1"/>
              <a:t>Uitvoeringen</a:t>
            </a:r>
            <a:r>
              <a:rPr lang="en-GB" dirty="0"/>
              <a:t> </a:t>
            </a:r>
            <a:r>
              <a:rPr lang="en-GB" dirty="0" err="1"/>
              <a:t>uitstellen</a:t>
            </a:r>
            <a:endParaRPr lang="en-GB" dirty="0"/>
          </a:p>
          <a:p>
            <a:r>
              <a:rPr lang="en-GB" dirty="0" err="1"/>
              <a:t>Complexe</a:t>
            </a:r>
            <a:r>
              <a:rPr lang="en-GB" dirty="0"/>
              <a:t> commands </a:t>
            </a:r>
            <a:r>
              <a:rPr lang="en-GB" dirty="0" err="1"/>
              <a:t>opstellen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simpel</a:t>
            </a:r>
            <a:r>
              <a:rPr lang="en-GB" dirty="0"/>
              <a:t> commands</a:t>
            </a:r>
          </a:p>
          <a:p>
            <a:endParaRPr lang="en-GB" dirty="0"/>
          </a:p>
          <a:p>
            <a:r>
              <a:rPr lang="en-GB" dirty="0" err="1"/>
              <a:t>Gecompliceerde</a:t>
            </a:r>
            <a:r>
              <a:rPr lang="en-GB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28053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A948-3C35-725C-0981-A7E89E7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Casus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092A-52EA-94C9-68AD-518291F3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Racespel</a:t>
            </a:r>
            <a:endParaRPr lang="en-GB" dirty="0"/>
          </a:p>
          <a:p>
            <a:r>
              <a:rPr lang="en-GB" dirty="0" err="1"/>
              <a:t>Tijd</a:t>
            </a:r>
            <a:r>
              <a:rPr lang="en-GB" dirty="0"/>
              <a:t> en stunt </a:t>
            </a:r>
            <a:r>
              <a:rPr lang="en-GB" dirty="0" err="1"/>
              <a:t>gefocust</a:t>
            </a:r>
            <a:endParaRPr lang="en-GB" dirty="0"/>
          </a:p>
          <a:p>
            <a:r>
              <a:rPr lang="en-GB" dirty="0"/>
              <a:t>Timer met </a:t>
            </a:r>
            <a:r>
              <a:rPr lang="en-GB" dirty="0" err="1"/>
              <a:t>bewerkingen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race </a:t>
            </a:r>
            <a:r>
              <a:rPr lang="en-GB" dirty="0" err="1"/>
              <a:t>einde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4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EEF22-A9F3-7F95-D04B-A73FF41A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GB" dirty="0"/>
              <a:t>UML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716F-DC01-E38D-30DB-D93BB452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endParaRPr lang="en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2B7F31-4028-9F7A-94D4-FB4734C9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803790"/>
            <a:ext cx="5830480" cy="32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7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31414-BEF5-356D-71CD-A8E4F692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State Diagram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04866-98BF-F340-9D53-BB03740A7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075" y="1764623"/>
            <a:ext cx="5714598" cy="33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D5F87-6093-7707-CFAB-5DEED08F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GB" dirty="0" err="1"/>
              <a:t>Voorbeeld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4C06-DF07-F307-91EC-053BCC7C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GB" dirty="0"/>
              <a:t>WPF timer met user input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5C32C6-01E9-0F3C-6B7E-8F404556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789214"/>
            <a:ext cx="5830480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1929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Footlight MT Light</vt:lpstr>
      <vt:lpstr>ArchVTI</vt:lpstr>
      <vt:lpstr>Command Pattern</vt:lpstr>
      <vt:lpstr>Wat is een command pattern?</vt:lpstr>
      <vt:lpstr>Hoe werkt het precies?</vt:lpstr>
      <vt:lpstr>Extra Context</vt:lpstr>
      <vt:lpstr>Voordelen en Nadelen</vt:lpstr>
      <vt:lpstr>Casus</vt:lpstr>
      <vt:lpstr>UML</vt:lpstr>
      <vt:lpstr>State Diagram</vt:lpstr>
      <vt:lpstr>Voorbeeld</vt:lpstr>
      <vt:lpstr>Client en Receiver</vt:lpstr>
      <vt:lpstr>Invoker, en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Cordell Stirling (student)</dc:creator>
  <cp:lastModifiedBy>Cordell Stirling (student)</cp:lastModifiedBy>
  <cp:revision>5</cp:revision>
  <dcterms:created xsi:type="dcterms:W3CDTF">2023-09-24T18:06:36Z</dcterms:created>
  <dcterms:modified xsi:type="dcterms:W3CDTF">2023-09-29T11:27:47Z</dcterms:modified>
</cp:coreProperties>
</file>