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61" r:id="rId6"/>
    <p:sldId id="262" r:id="rId7"/>
    <p:sldId id="266" r:id="rId8"/>
    <p:sldId id="260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F449B5-A853-9BF6-2477-F1205D799AD3}" v="1" dt="2023-10-05T06:33:06.983"/>
    <p1510:client id="{9CA62463-3095-D892-D50A-4EDE0B8E997F}" v="11" dt="2023-10-05T09:24:48.4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70944" autoAdjust="0"/>
  </p:normalViewPr>
  <p:slideViewPr>
    <p:cSldViewPr snapToGrid="0">
      <p:cViewPr varScale="1">
        <p:scale>
          <a:sx n="75" d="100"/>
          <a:sy n="75" d="100"/>
        </p:scale>
        <p:origin x="15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5C3E9-7BEE-4C2F-8241-28129A714B50}" type="datetimeFigureOut">
              <a:t>10/5/2023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B805C-8DDC-40C6-90CA-FFA458AA239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67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B805C-8DDC-40C6-90CA-FFA458AA239E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63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B805C-8DDC-40C6-90CA-FFA458AA239E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45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B805C-8DDC-40C6-90CA-FFA458AA239E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75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B805C-8DDC-40C6-90CA-FFA458AA239E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07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B805C-8DDC-40C6-90CA-FFA458AA239E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34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B805C-8DDC-40C6-90CA-FFA458AA239E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76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b="1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B805C-8DDC-40C6-90CA-FFA458AA239E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21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6246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3554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7416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7817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6848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2095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484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7353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1390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92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1419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10/5/2023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5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13" r:id="rId6"/>
    <p:sldLayoutId id="2147483709" r:id="rId7"/>
    <p:sldLayoutId id="2147483710" r:id="rId8"/>
    <p:sldLayoutId id="2147483711" r:id="rId9"/>
    <p:sldLayoutId id="2147483712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9651FA3-B4A1-4E98-9B71-4CF820877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466" y="753626"/>
            <a:ext cx="5334930" cy="3004145"/>
          </a:xfrm>
        </p:spPr>
        <p:txBody>
          <a:bodyPr>
            <a:normAutofit/>
          </a:bodyPr>
          <a:lstStyle/>
          <a:p>
            <a:r>
              <a:rPr lang="en-US" dirty="0">
                <a:cs typeface="Aharoni"/>
              </a:rPr>
              <a:t>Composite 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465" y="3849845"/>
            <a:ext cx="5334931" cy="21892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Een structural design pattern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600" dirty="0"/>
              <a:t>Siem </a:t>
            </a:r>
            <a:r>
              <a:rPr lang="en-US" sz="1600" err="1"/>
              <a:t>en</a:t>
            </a:r>
            <a:r>
              <a:rPr lang="en-US" sz="1600" dirty="0"/>
              <a:t> Bas</a:t>
            </a:r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03994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21" descr="An abstract genetic concept">
            <a:extLst>
              <a:ext uri="{FF2B5EF4-FFF2-40B4-BE49-F238E27FC236}">
                <a16:creationId xmlns:a16="http://schemas.microsoft.com/office/drawing/2014/main" id="{ABFB3C1D-7B7C-F125-61E4-156CFF2EF7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" b="3"/>
          <a:stretch/>
        </p:blipFill>
        <p:spPr>
          <a:xfrm>
            <a:off x="6595884" y="57974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269D8F-B907-C548-A0F9-FCE9E9FE1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dirty="0">
                <a:cs typeface="Aharoni"/>
              </a:rPr>
              <a:t>Wat is composite</a:t>
            </a:r>
            <a:endParaRPr lang="en-US" dirty="0"/>
          </a:p>
        </p:txBody>
      </p:sp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124B4-7AB1-9434-A17B-331E53B4F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Boom </a:t>
            </a:r>
            <a:r>
              <a:rPr lang="en-US" sz="2400" dirty="0" err="1"/>
              <a:t>structuur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Gelijke</a:t>
            </a:r>
            <a:r>
              <a:rPr lang="en-US" sz="2400" dirty="0"/>
              <a:t> </a:t>
            </a:r>
            <a:r>
              <a:rPr lang="en-US" sz="2400" dirty="0" err="1"/>
              <a:t>behandeling</a:t>
            </a:r>
            <a:endParaRPr lang="en-US" sz="2400" dirty="0"/>
          </a:p>
        </p:txBody>
      </p:sp>
      <p:sp>
        <p:nvSpPr>
          <p:cNvPr id="21" name="Oval 13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" name="Graphic 6" descr="Deciduous tree">
            <a:extLst>
              <a:ext uri="{FF2B5EF4-FFF2-40B4-BE49-F238E27FC236}">
                <a16:creationId xmlns:a16="http://schemas.microsoft.com/office/drawing/2014/main" id="{DD769E98-B921-D4D2-C088-F1F1B4E28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2221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Structure of a complex order">
            <a:extLst>
              <a:ext uri="{FF2B5EF4-FFF2-40B4-BE49-F238E27FC236}">
                <a16:creationId xmlns:a16="http://schemas.microsoft.com/office/drawing/2014/main" id="{CFE4E614-3CA1-0F8A-6A9E-4EFCC1A18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284" y="1540109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6" name="Arc 15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A330E0-66D4-2A1F-746C-948DCAD1B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n-US" dirty="0">
                <a:cs typeface="Aharoni"/>
              </a:rPr>
              <a:t>Hoe </a:t>
            </a:r>
            <a:r>
              <a:rPr lang="en-US" dirty="0" err="1">
                <a:cs typeface="Aharoni"/>
              </a:rPr>
              <a:t>werkt</a:t>
            </a:r>
            <a:r>
              <a:rPr lang="en-US" dirty="0">
                <a:cs typeface="Aharoni"/>
              </a:rPr>
              <a:t> het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1CEDE0-9604-8106-2096-0D941E275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710098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Oplossing voorgesteld door het composietpatroon">
            <a:extLst>
              <a:ext uri="{FF2B5EF4-FFF2-40B4-BE49-F238E27FC236}">
                <a16:creationId xmlns:a16="http://schemas.microsoft.com/office/drawing/2014/main" id="{99752F22-6D74-11D1-CFDF-FC8A1FE32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823" y="2138532"/>
            <a:ext cx="6926611" cy="3473074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7" name="Arc 16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A330E0-66D4-2A1F-746C-948DCAD1B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n-US" dirty="0">
                <a:cs typeface="Aharoni"/>
              </a:rPr>
              <a:t>Hoe </a:t>
            </a:r>
            <a:r>
              <a:rPr lang="en-US" dirty="0" err="1">
                <a:cs typeface="Aharoni"/>
              </a:rPr>
              <a:t>werkt</a:t>
            </a:r>
            <a:r>
              <a:rPr lang="en-US" dirty="0">
                <a:cs typeface="Aharoni"/>
              </a:rPr>
              <a:t> het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1CEDE0-9604-8106-2096-0D941E275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994398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5199994-21AE-49A2-BA0D-12E295989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 descr="A diagram of a computer&#10;&#10;Description automatically generated">
            <a:extLst>
              <a:ext uri="{FF2B5EF4-FFF2-40B4-BE49-F238E27FC236}">
                <a16:creationId xmlns:a16="http://schemas.microsoft.com/office/drawing/2014/main" id="{35176A05-2B18-21CB-503D-D75FAE626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330" y="898359"/>
            <a:ext cx="6886890" cy="5279696"/>
          </a:xfrm>
          <a:custGeom>
            <a:avLst/>
            <a:gdLst/>
            <a:ahLst/>
            <a:cxnLst/>
            <a:rect l="l" t="t" r="r" b="b"/>
            <a:pathLst>
              <a:path w="4643496" h="5550370">
                <a:moveTo>
                  <a:pt x="81586" y="0"/>
                </a:moveTo>
                <a:lnTo>
                  <a:pt x="4561910" y="0"/>
                </a:lnTo>
                <a:cubicBezTo>
                  <a:pt x="4606969" y="0"/>
                  <a:pt x="4643496" y="36527"/>
                  <a:pt x="4643496" y="81586"/>
                </a:cubicBezTo>
                <a:lnTo>
                  <a:pt x="4643496" y="5468784"/>
                </a:lnTo>
                <a:cubicBezTo>
                  <a:pt x="4643496" y="5513843"/>
                  <a:pt x="4606969" y="5550370"/>
                  <a:pt x="4561910" y="5550370"/>
                </a:cubicBezTo>
                <a:lnTo>
                  <a:pt x="81586" y="5550370"/>
                </a:lnTo>
                <a:cubicBezTo>
                  <a:pt x="36527" y="5550370"/>
                  <a:pt x="0" y="5513843"/>
                  <a:pt x="0" y="5468784"/>
                </a:cubicBezTo>
                <a:lnTo>
                  <a:pt x="0" y="81586"/>
                </a:lnTo>
                <a:cubicBezTo>
                  <a:pt x="0" y="36527"/>
                  <a:pt x="36527" y="0"/>
                  <a:pt x="81586" y="0"/>
                </a:cubicBezTo>
                <a:close/>
              </a:path>
            </a:pathLst>
          </a:custGeom>
        </p:spPr>
      </p:pic>
      <p:sp>
        <p:nvSpPr>
          <p:cNvPr id="38" name="Arc 37">
            <a:extLst>
              <a:ext uri="{FF2B5EF4-FFF2-40B4-BE49-F238E27FC236}">
                <a16:creationId xmlns:a16="http://schemas.microsoft.com/office/drawing/2014/main" id="{A2C34835-4F79-4934-B151-D68E79764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4892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diagram of a company&#10;&#10;Description automatically generated">
            <a:extLst>
              <a:ext uri="{FF2B5EF4-FFF2-40B4-BE49-F238E27FC236}">
                <a16:creationId xmlns:a16="http://schemas.microsoft.com/office/drawing/2014/main" id="{6490472C-F7D2-7711-0EF1-B4A950D8D0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49466" y="762588"/>
            <a:ext cx="10351585" cy="5656556"/>
          </a:xfrm>
        </p:spPr>
      </p:pic>
    </p:spTree>
    <p:extLst>
      <p:ext uri="{BB962C8B-B14F-4D97-AF65-F5344CB8AC3E}">
        <p14:creationId xmlns:p14="http://schemas.microsoft.com/office/powerpoint/2010/main" val="564276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DB457-DDF1-BF5A-6961-D8296CA597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Voordelen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53DFF-42AC-1EA3-ACDB-684482A6BCF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 err="1"/>
              <a:t>Uitbreidbaar</a:t>
            </a:r>
          </a:p>
          <a:p>
            <a:r>
              <a:rPr lang="nl-NL" dirty="0"/>
              <a:t>Gemakkelijk werken met boomstructuren</a:t>
            </a:r>
          </a:p>
          <a:p>
            <a:endParaRPr lang="nl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37DDC1-AEDD-37E0-6EB2-FAF8A178D1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dirty="0"/>
              <a:t>Nadelen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CB98EB-DEDC-ABC5-E991-81D7E1A652C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/>
              <a:t>Te generaal</a:t>
            </a:r>
          </a:p>
        </p:txBody>
      </p:sp>
    </p:spTree>
    <p:extLst>
      <p:ext uri="{BB962C8B-B14F-4D97-AF65-F5344CB8AC3E}">
        <p14:creationId xmlns:p14="http://schemas.microsoft.com/office/powerpoint/2010/main" val="2831247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FE9050-A1B0-0C32-2622-3EC543D27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2" y="957715"/>
            <a:ext cx="5130798" cy="2750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Casus</a:t>
            </a:r>
          </a:p>
        </p:txBody>
      </p:sp>
      <p:pic>
        <p:nvPicPr>
          <p:cNvPr id="4" name="Content Placeholder 3" descr="A diagram of a product&#10;&#10;Description automatically generated">
            <a:extLst>
              <a:ext uri="{FF2B5EF4-FFF2-40B4-BE49-F238E27FC236}">
                <a16:creationId xmlns:a16="http://schemas.microsoft.com/office/drawing/2014/main" id="{02E029F4-C031-7DB9-D6EB-E3DB9CDB8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174" y="526962"/>
            <a:ext cx="6689688" cy="5804076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1762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E9F2A28-69A3-4945-B6B6-C2E4A6C55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046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73A888-5756-D63D-A1EE-B440D56F7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820" y="619303"/>
            <a:ext cx="4622663" cy="2584566"/>
          </a:xfrm>
        </p:spPr>
        <p:txBody>
          <a:bodyPr>
            <a:normAutofit/>
          </a:bodyPr>
          <a:lstStyle/>
          <a:p>
            <a:r>
              <a:rPr lang="en-US" dirty="0">
                <a:cs typeface="Aharoni"/>
              </a:rPr>
              <a:t>Code</a:t>
            </a:r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B147A70-DC29-4DDF-A34C-2B82C6E2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6601" y="0"/>
            <a:ext cx="842502" cy="354793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6F396A6E-415B-9F4D-4141-AA733EEEA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543" y="492693"/>
            <a:ext cx="4216942" cy="2449557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pic>
        <p:nvPicPr>
          <p:cNvPr id="4" name="Content Placeholder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74CBD668-6DDF-50EF-25E3-095259028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486" y="3122077"/>
            <a:ext cx="6138506" cy="3541825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sp>
        <p:nvSpPr>
          <p:cNvPr id="28" name="Arc 27">
            <a:extLst>
              <a:ext uri="{FF2B5EF4-FFF2-40B4-BE49-F238E27FC236}">
                <a16:creationId xmlns:a16="http://schemas.microsoft.com/office/drawing/2014/main" id="{4D3DC50D-CA0F-48F9-B17E-20D8669AA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7360" y="3365205"/>
            <a:ext cx="3939038" cy="3939038"/>
          </a:xfrm>
          <a:prstGeom prst="arc">
            <a:avLst>
              <a:gd name="adj1" fmla="val 16200000"/>
              <a:gd name="adj2" fmla="val 20354996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1B80E9C-CF8A-440B-B8F5-54BF121B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058400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D7314CBC-BFEF-2AAF-F942-21F53B7A0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0646" y="1312051"/>
            <a:ext cx="3631638" cy="1199502"/>
          </a:xfrm>
          <a:custGeom>
            <a:avLst/>
            <a:gdLst/>
            <a:ahLst/>
            <a:cxnLst/>
            <a:rect l="l" t="t" r="r" b="b"/>
            <a:pathLst>
              <a:path w="3064284" h="3064284">
                <a:moveTo>
                  <a:pt x="166483" y="0"/>
                </a:moveTo>
                <a:lnTo>
                  <a:pt x="2897801" y="0"/>
                </a:lnTo>
                <a:cubicBezTo>
                  <a:pt x="2989747" y="0"/>
                  <a:pt x="3064284" y="74537"/>
                  <a:pt x="3064284" y="166483"/>
                </a:cubicBezTo>
                <a:lnTo>
                  <a:pt x="3064284" y="2897801"/>
                </a:lnTo>
                <a:cubicBezTo>
                  <a:pt x="3064284" y="2989747"/>
                  <a:pt x="2989747" y="3064284"/>
                  <a:pt x="2897801" y="3064284"/>
                </a:cubicBezTo>
                <a:lnTo>
                  <a:pt x="166483" y="3064284"/>
                </a:lnTo>
                <a:cubicBezTo>
                  <a:pt x="74537" y="3064284"/>
                  <a:pt x="0" y="2989747"/>
                  <a:pt x="0" y="2897801"/>
                </a:cubicBezTo>
                <a:lnTo>
                  <a:pt x="0" y="166483"/>
                </a:lnTo>
                <a:cubicBezTo>
                  <a:pt x="0" y="74537"/>
                  <a:pt x="74537" y="0"/>
                  <a:pt x="16648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41585118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LightSeedLeftStep">
      <a:dk1>
        <a:srgbClr val="000000"/>
      </a:dk1>
      <a:lt1>
        <a:srgbClr val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371</Words>
  <Application>Microsoft Office PowerPoint</Application>
  <PresentationFormat>Widescreen</PresentationFormat>
  <Paragraphs>47</Paragraphs>
  <Slides>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ShapesVTI</vt:lpstr>
      <vt:lpstr>Composite </vt:lpstr>
      <vt:lpstr>Wat is composite</vt:lpstr>
      <vt:lpstr>Hoe werkt het</vt:lpstr>
      <vt:lpstr>Hoe werkt het</vt:lpstr>
      <vt:lpstr>PowerPoint Presentation</vt:lpstr>
      <vt:lpstr>PowerPoint Presentation</vt:lpstr>
      <vt:lpstr>PowerPoint Presentation</vt:lpstr>
      <vt:lpstr>Casus</vt:lpstr>
      <vt:lpstr>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Bas Hofstede (student)</cp:lastModifiedBy>
  <cp:revision>81</cp:revision>
  <dcterms:created xsi:type="dcterms:W3CDTF">2023-09-29T12:39:34Z</dcterms:created>
  <dcterms:modified xsi:type="dcterms:W3CDTF">2023-10-05T09:26:44Z</dcterms:modified>
</cp:coreProperties>
</file>