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D1DD3-CCBF-44B8-858E-8469D4D1EAE1}" v="128" dt="2022-10-05T20:02:37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Spijker (student)" userId="65d9ae67-3029-4db7-8be6-c7040aefea18" providerId="ADAL" clId="{55E9C68B-221A-4A58-8680-46BC1CF794F1}"/>
    <pc:docChg chg="custSel addSld modSld">
      <pc:chgData name="Kevin Spijker (student)" userId="65d9ae67-3029-4db7-8be6-c7040aefea18" providerId="ADAL" clId="{55E9C68B-221A-4A58-8680-46BC1CF794F1}" dt="2022-10-05T10:44:00.086" v="145" actId="20577"/>
      <pc:docMkLst>
        <pc:docMk/>
      </pc:docMkLst>
      <pc:sldChg chg="addSp delSp modSp mod">
        <pc:chgData name="Kevin Spijker (student)" userId="65d9ae67-3029-4db7-8be6-c7040aefea18" providerId="ADAL" clId="{55E9C68B-221A-4A58-8680-46BC1CF794F1}" dt="2022-09-29T14:34:46.240" v="8" actId="478"/>
        <pc:sldMkLst>
          <pc:docMk/>
          <pc:sldMk cId="2253112980" sldId="259"/>
        </pc:sldMkLst>
        <pc:spChg chg="add del mod">
          <ac:chgData name="Kevin Spijker (student)" userId="65d9ae67-3029-4db7-8be6-c7040aefea18" providerId="ADAL" clId="{55E9C68B-221A-4A58-8680-46BC1CF794F1}" dt="2022-09-29T14:34:46.240" v="8" actId="478"/>
          <ac:spMkLst>
            <pc:docMk/>
            <pc:sldMk cId="2253112980" sldId="259"/>
            <ac:spMk id="7" creationId="{A9AC8919-D089-BB0F-7074-0CC21265F3C1}"/>
          </ac:spMkLst>
        </pc:spChg>
      </pc:sldChg>
      <pc:sldChg chg="addSp modSp new mod setBg">
        <pc:chgData name="Kevin Spijker (student)" userId="65d9ae67-3029-4db7-8be6-c7040aefea18" providerId="ADAL" clId="{55E9C68B-221A-4A58-8680-46BC1CF794F1}" dt="2022-10-05T10:44:00.086" v="145" actId="20577"/>
        <pc:sldMkLst>
          <pc:docMk/>
          <pc:sldMk cId="2469268531" sldId="264"/>
        </pc:sldMkLst>
        <pc:spChg chg="mod">
          <ac:chgData name="Kevin Spijker (student)" userId="65d9ae67-3029-4db7-8be6-c7040aefea18" providerId="ADAL" clId="{55E9C68B-221A-4A58-8680-46BC1CF794F1}" dt="2022-09-29T14:52:37.618" v="92" actId="122"/>
          <ac:spMkLst>
            <pc:docMk/>
            <pc:sldMk cId="2469268531" sldId="264"/>
            <ac:spMk id="2" creationId="{7CA29B8D-982F-CDAF-6CFF-5659C7D02AE9}"/>
          </ac:spMkLst>
        </pc:spChg>
        <pc:spChg chg="mod">
          <ac:chgData name="Kevin Spijker (student)" userId="65d9ae67-3029-4db7-8be6-c7040aefea18" providerId="ADAL" clId="{55E9C68B-221A-4A58-8680-46BC1CF794F1}" dt="2022-10-05T10:44:00.086" v="145" actId="20577"/>
          <ac:spMkLst>
            <pc:docMk/>
            <pc:sldMk cId="2469268531" sldId="264"/>
            <ac:spMk id="3" creationId="{266C753A-9122-EC54-C039-7F35E86F40B2}"/>
          </ac:spMkLst>
        </pc:spChg>
        <pc:spChg chg="add mod ord">
          <ac:chgData name="Kevin Spijker (student)" userId="65d9ae67-3029-4db7-8be6-c7040aefea18" providerId="ADAL" clId="{55E9C68B-221A-4A58-8680-46BC1CF794F1}" dt="2022-09-29T14:52:42.801" v="93" actId="122"/>
          <ac:spMkLst>
            <pc:docMk/>
            <pc:sldMk cId="2469268531" sldId="264"/>
            <ac:spMk id="4" creationId="{10E397F0-8663-60A8-B244-E3E3160B5424}"/>
          </ac:spMkLst>
        </pc:spChg>
      </pc:sldChg>
    </pc:docChg>
  </pc:docChgLst>
  <pc:docChgLst>
    <pc:chgData name="Kevin Spijker (student)" userId="65d9ae67-3029-4db7-8be6-c7040aefea18" providerId="ADAL" clId="{234D1DD3-CCBF-44B8-858E-8469D4D1EAE1}"/>
    <pc:docChg chg="modSld">
      <pc:chgData name="Kevin Spijker (student)" userId="65d9ae67-3029-4db7-8be6-c7040aefea18" providerId="ADAL" clId="{234D1DD3-CCBF-44B8-858E-8469D4D1EAE1}" dt="2022-10-05T20:02:37.045" v="218" actId="14861"/>
      <pc:docMkLst>
        <pc:docMk/>
      </pc:docMkLst>
      <pc:sldChg chg="modSp mod">
        <pc:chgData name="Kevin Spijker (student)" userId="65d9ae67-3029-4db7-8be6-c7040aefea18" providerId="ADAL" clId="{234D1DD3-CCBF-44B8-858E-8469D4D1EAE1}" dt="2022-10-05T19:35:31.228" v="99" actId="20577"/>
        <pc:sldMkLst>
          <pc:docMk/>
          <pc:sldMk cId="3306746460" sldId="258"/>
        </pc:sldMkLst>
        <pc:spChg chg="mod">
          <ac:chgData name="Kevin Spijker (student)" userId="65d9ae67-3029-4db7-8be6-c7040aefea18" providerId="ADAL" clId="{234D1DD3-CCBF-44B8-858E-8469D4D1EAE1}" dt="2022-10-05T19:35:31.228" v="99" actId="20577"/>
          <ac:spMkLst>
            <pc:docMk/>
            <pc:sldMk cId="3306746460" sldId="258"/>
            <ac:spMk id="3" creationId="{EE6BBCBA-1C56-C2C8-1457-FBFAE932F32B}"/>
          </ac:spMkLst>
        </pc:spChg>
      </pc:sldChg>
      <pc:sldChg chg="addSp delSp modSp">
        <pc:chgData name="Kevin Spijker (student)" userId="65d9ae67-3029-4db7-8be6-c7040aefea18" providerId="ADAL" clId="{234D1DD3-CCBF-44B8-858E-8469D4D1EAE1}" dt="2022-10-05T19:36:54.172" v="156" actId="14861"/>
        <pc:sldMkLst>
          <pc:docMk/>
          <pc:sldMk cId="1804032802" sldId="260"/>
        </pc:sldMkLst>
        <pc:spChg chg="del">
          <ac:chgData name="Kevin Spijker (student)" userId="65d9ae67-3029-4db7-8be6-c7040aefea18" providerId="ADAL" clId="{234D1DD3-CCBF-44B8-858E-8469D4D1EAE1}" dt="2022-10-05T19:35:04.407" v="38"/>
          <ac:spMkLst>
            <pc:docMk/>
            <pc:sldMk cId="1804032802" sldId="260"/>
            <ac:spMk id="3" creationId="{DF41A781-F761-CF17-70FE-CA68A5405256}"/>
          </ac:spMkLst>
        </pc:spChg>
        <pc:picChg chg="add mod">
          <ac:chgData name="Kevin Spijker (student)" userId="65d9ae67-3029-4db7-8be6-c7040aefea18" providerId="ADAL" clId="{234D1DD3-CCBF-44B8-858E-8469D4D1EAE1}" dt="2022-10-05T19:36:54.172" v="156" actId="14861"/>
          <ac:picMkLst>
            <pc:docMk/>
            <pc:sldMk cId="1804032802" sldId="260"/>
            <ac:picMk id="1026" creationId="{9A0B7A40-4BEF-E8CA-CF47-0C0328F26F9A}"/>
          </ac:picMkLst>
        </pc:picChg>
      </pc:sldChg>
      <pc:sldChg chg="addSp delSp modSp mod">
        <pc:chgData name="Kevin Spijker (student)" userId="65d9ae67-3029-4db7-8be6-c7040aefea18" providerId="ADAL" clId="{234D1DD3-CCBF-44B8-858E-8469D4D1EAE1}" dt="2022-10-05T20:02:37.045" v="218" actId="14861"/>
        <pc:sldMkLst>
          <pc:docMk/>
          <pc:sldMk cId="1573773734" sldId="261"/>
        </pc:sldMkLst>
        <pc:spChg chg="mod">
          <ac:chgData name="Kevin Spijker (student)" userId="65d9ae67-3029-4db7-8be6-c7040aefea18" providerId="ADAL" clId="{234D1DD3-CCBF-44B8-858E-8469D4D1EAE1}" dt="2022-10-05T20:02:00.963" v="177" actId="20577"/>
          <ac:spMkLst>
            <pc:docMk/>
            <pc:sldMk cId="1573773734" sldId="261"/>
            <ac:spMk id="2" creationId="{08354A60-2233-6ED1-5D6F-6FC27DA8BDA7}"/>
          </ac:spMkLst>
        </pc:spChg>
        <pc:spChg chg="del">
          <ac:chgData name="Kevin Spijker (student)" userId="65d9ae67-3029-4db7-8be6-c7040aefea18" providerId="ADAL" clId="{234D1DD3-CCBF-44B8-858E-8469D4D1EAE1}" dt="2022-10-05T20:01:35.155" v="157"/>
          <ac:spMkLst>
            <pc:docMk/>
            <pc:sldMk cId="1573773734" sldId="261"/>
            <ac:spMk id="3" creationId="{A548E1E5-8819-CB1C-4C64-317A3FFC043D}"/>
          </ac:spMkLst>
        </pc:spChg>
        <pc:spChg chg="mod">
          <ac:chgData name="Kevin Spijker (student)" userId="65d9ae67-3029-4db7-8be6-c7040aefea18" providerId="ADAL" clId="{234D1DD3-CCBF-44B8-858E-8469D4D1EAE1}" dt="2022-10-05T20:02:10.475" v="210" actId="20577"/>
          <ac:spMkLst>
            <pc:docMk/>
            <pc:sldMk cId="1573773734" sldId="261"/>
            <ac:spMk id="4" creationId="{C3432730-0BCA-2F43-DBA9-59D0AF8B67B2}"/>
          </ac:spMkLst>
        </pc:spChg>
        <pc:picChg chg="add mod">
          <ac:chgData name="Kevin Spijker (student)" userId="65d9ae67-3029-4db7-8be6-c7040aefea18" providerId="ADAL" clId="{234D1DD3-CCBF-44B8-858E-8469D4D1EAE1}" dt="2022-10-05T20:02:37.045" v="218" actId="14861"/>
          <ac:picMkLst>
            <pc:docMk/>
            <pc:sldMk cId="1573773734" sldId="261"/>
            <ac:picMk id="2050" creationId="{A0B1F97F-D0F4-87A7-433D-0D0528DC5D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CF0BA-01EF-CC2F-D843-874144169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FC6EBD-39B7-D719-5AFB-D6070A8B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AAB54D5-ACB3-876B-4243-AC160D64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1343-D756-41E8-8060-6B05BE0A4784}" type="datetimeFigureOut">
              <a:rPr lang="nl-NL" smtClean="0"/>
              <a:t>5-10-2022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68F86-46AE-EB58-06F5-2C68281F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18FD9F-EDD1-C719-7D5C-398777F2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756A-52D4-48A2-9DED-25F64B9FE3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123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08D93-4383-2A37-B12A-AA0C7980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B0CDDE9-5D28-7098-EBA9-089513293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4DC14E-3595-11AB-B0EF-7CD37872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1343-D756-41E8-8060-6B05BE0A4784}" type="datetimeFigureOut">
              <a:rPr lang="nl-NL" smtClean="0"/>
              <a:t>5-10-2022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EF22D9-B336-3B54-0006-05837DD1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8194FE-3D9F-BDE1-156E-AA87F855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756A-52D4-48A2-9DED-25F64B9FE3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460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559BAB7-4943-A782-340C-FFC712D95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047CB22-3068-347F-1CCE-A7FD0392C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20AA9B-898F-AD26-F743-BBC6496A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1343-D756-41E8-8060-6B05BE0A4784}" type="datetimeFigureOut">
              <a:rPr lang="nl-NL" smtClean="0"/>
              <a:t>5-10-2022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1EBDE8-7619-FFBB-E84C-F180841B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3BB707-6DFC-EFD8-9FAE-B4197A21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756A-52D4-48A2-9DED-25F64B9FE3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35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22BFE-7725-4808-7F16-4FE79E71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9136EF-5059-82D9-7B13-B35585DC4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92FD07-099F-31AB-9964-EBB4DE68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1343-D756-41E8-8060-6B05BE0A4784}" type="datetimeFigureOut">
              <a:rPr lang="nl-NL" smtClean="0"/>
              <a:t>5-10-2022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B49C5B-CC12-846B-E7B2-A5F43DD2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3FF384-1B6C-2D1E-C4A6-F70DBAD3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756A-52D4-48A2-9DED-25F64B9FE3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395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BC659-AE4C-C79C-CECF-D6DF15CB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219CBA-FC87-AD97-8782-B7FC7BA4B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E969CAC-1B8A-5A03-66F7-856D7D30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1343-D756-41E8-8060-6B05BE0A4784}" type="datetimeFigureOut">
              <a:rPr lang="nl-NL" smtClean="0"/>
              <a:t>5-10-2022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B2EAC8-A02C-990D-1E01-EAEC755B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E13CAF-2140-0E77-1B90-B8351AB6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756A-52D4-48A2-9DED-25F64B9FE3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884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9B995-2714-56FF-C54B-2E505EC0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8DD396-8D83-7F31-9A13-A1EF86AA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79E2346-7C37-4D87-86B2-41B96CA3E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D976C57-595A-0961-6F64-5291C414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1343-D756-41E8-8060-6B05BE0A4784}" type="datetimeFigureOut">
              <a:rPr lang="nl-NL" smtClean="0"/>
              <a:t>5-10-2022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380F051-C887-8B10-FDB7-DAE7A5B0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C1FF44-DE62-FB09-D310-2E104EE1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756A-52D4-48A2-9DED-25F64B9FE3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33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C96ED-DAF9-70A5-EA0F-A0E6C216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649C39-5144-C98C-29B6-87DA63B14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862C0F4-3982-EFA3-9F07-9B91F429E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44C40AD-D796-31B1-7C7F-5D2B375A1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022196D-1415-80E6-8DC0-2521352EF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1E4B8D5-DA01-62B4-7DDE-D8F17DD9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1343-D756-41E8-8060-6B05BE0A4784}" type="datetimeFigureOut">
              <a:rPr lang="nl-NL" smtClean="0"/>
              <a:t>5-10-2022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CF406D5-B156-37AA-D6E9-11E771B2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971AA17-8CA2-A493-F350-45B7D9B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756A-52D4-48A2-9DED-25F64B9FE3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787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E4069-88C0-07F2-0550-A8EBEC8A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BBC84DD-F8DF-08FB-BC9F-81085256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1343-D756-41E8-8060-6B05BE0A4784}" type="datetimeFigureOut">
              <a:rPr lang="nl-NL" smtClean="0"/>
              <a:t>5-10-2022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47015AB-0092-01B5-C84D-8558D773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DA2F36F-FC34-A175-9606-D768B5F1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756A-52D4-48A2-9DED-25F64B9FE3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33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758616E-5761-282B-48C4-73B34ABA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1343-D756-41E8-8060-6B05BE0A4784}" type="datetimeFigureOut">
              <a:rPr lang="nl-NL" smtClean="0"/>
              <a:t>5-10-2022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AA30E2C-C202-361B-686B-51711C62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95CD91-D6CA-55BE-2B89-BB89E18C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756A-52D4-48A2-9DED-25F64B9FE3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867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94262-2E5C-C4E1-8FA5-95C0231F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0FD8E8-9AA6-4F2C-4DDF-F6BA480AC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FDE4EA9-CF8D-0330-2025-503B774D6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44126CF-9D30-364E-E747-A001271B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1343-D756-41E8-8060-6B05BE0A4784}" type="datetimeFigureOut">
              <a:rPr lang="nl-NL" smtClean="0"/>
              <a:t>5-10-2022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14C67CA-DF16-8AE8-2674-71A82763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D4E3AF3-F98D-8604-27F9-1770B8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756A-52D4-48A2-9DED-25F64B9FE3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40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83417-A2DE-B442-38D8-2595613B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D34CF9-887A-F1D5-2446-B0381F7EF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95A6-20A2-CB0F-E0CD-44A11A4A0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EC5CE3-2070-D2AB-130A-7E807FF5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1343-D756-41E8-8060-6B05BE0A4784}" type="datetimeFigureOut">
              <a:rPr lang="nl-NL" smtClean="0"/>
              <a:t>5-10-2022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4565FB3-CDBB-EF85-D0F3-B26F41E9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9676249-A442-A8DD-588E-F29DCC61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756A-52D4-48A2-9DED-25F64B9FE3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26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3929F94-4F83-9890-F883-A10CD978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D66B021-2DC7-F466-9F22-5422CEAEA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ABE57F-4C11-C002-5044-1F27123C5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1343-D756-41E8-8060-6B05BE0A4784}" type="datetimeFigureOut">
              <a:rPr lang="nl-NL" smtClean="0"/>
              <a:t>5-10-2022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65E6A9-C850-D68C-98AA-B04BA1D6A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34487C-DA70-B8A6-1554-1542C2F6D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3756A-52D4-48A2-9DED-25F64B9FE3C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912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ject_(computer_science)" TargetMode="External"/><Relationship Id="rId2" Type="http://schemas.openxmlformats.org/officeDocument/2006/relationships/hyperlink" Target="https://en.wikipedia.org/wiki/Object-oriented_program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de_smell" TargetMode="External"/><Relationship Id="rId5" Type="http://schemas.openxmlformats.org/officeDocument/2006/relationships/hyperlink" Target="https://en.wikipedia.org/wiki/Anti-pattern" TargetMode="External"/><Relationship Id="rId4" Type="http://schemas.openxmlformats.org/officeDocument/2006/relationships/hyperlink" Target="https://en.wikipedia.org/wiki/God_object#cite_note-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097A393-8091-850E-780B-718C01398CCC}"/>
              </a:ext>
            </a:extLst>
          </p:cNvPr>
          <p:cNvSpPr txBox="1">
            <a:spLocks/>
          </p:cNvSpPr>
          <p:nvPr/>
        </p:nvSpPr>
        <p:spPr>
          <a:xfrm>
            <a:off x="1619250" y="12144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Façade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D7C59E-8D78-B6B6-4171-3A5B75786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bg1"/>
                </a:solidFill>
                <a:latin typeface="Bahnschrift" panose="020B0502040204020203" pitchFamily="34" charset="0"/>
              </a:rPr>
              <a:t>Façade</a:t>
            </a:r>
          </a:p>
        </p:txBody>
      </p:sp>
      <p:sp>
        <p:nvSpPr>
          <p:cNvPr id="5" name="Ondertitel 2">
            <a:extLst>
              <a:ext uri="{FF2B5EF4-FFF2-40B4-BE49-F238E27FC236}">
                <a16:creationId xmlns:a16="http://schemas.microsoft.com/office/drawing/2014/main" id="{A234F6E6-06DE-E841-4AF7-E61BC31AAC63}"/>
              </a:ext>
            </a:extLst>
          </p:cNvPr>
          <p:cNvSpPr txBox="1">
            <a:spLocks/>
          </p:cNvSpPr>
          <p:nvPr/>
        </p:nvSpPr>
        <p:spPr>
          <a:xfrm>
            <a:off x="1571625" y="36941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Kevin Spijker - Tim Bentum</a:t>
            </a:r>
            <a:endParaRPr lang="nl-NL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144188F-9943-C49C-C0DF-0D3C5ADA95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Bahnschrift" panose="020B0502040204020203" pitchFamily="34" charset="0"/>
              </a:rPr>
              <a:t>Kevin Spijker - Tim Bentum</a:t>
            </a:r>
          </a:p>
        </p:txBody>
      </p:sp>
    </p:spTree>
    <p:extLst>
      <p:ext uri="{BB962C8B-B14F-4D97-AF65-F5344CB8AC3E}">
        <p14:creationId xmlns:p14="http://schemas.microsoft.com/office/powerpoint/2010/main" val="238225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0FD3DE-70D6-E847-5BFC-95D37756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44" y="1825625"/>
            <a:ext cx="11339512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nl-NL" sz="1800" dirty="0">
                <a:solidFill>
                  <a:schemeClr val="bg1"/>
                </a:solidFill>
                <a:latin typeface="Bahnschrift" panose="020B0502040204020203" pitchFamily="34" charset="0"/>
              </a:rPr>
              <a:t>Bij updates binnen een systeem kunnen op verschillende plekken aanpassingen gemaakt moeten worden.</a:t>
            </a:r>
          </a:p>
          <a:p>
            <a:pPr marL="0" indent="0" algn="ctr">
              <a:buNone/>
            </a:pPr>
            <a:endParaRPr lang="nl-NL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indent="0" algn="ctr">
              <a:buNone/>
            </a:pPr>
            <a:endParaRPr lang="nl-NL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indent="0" algn="ctr">
              <a:buNone/>
            </a:pPr>
            <a:r>
              <a:rPr lang="nl-NL" sz="1800" dirty="0">
                <a:solidFill>
                  <a:schemeClr val="bg1"/>
                </a:solidFill>
                <a:latin typeface="Bahnschrift" panose="020B0502040204020203" pitchFamily="34" charset="0"/>
              </a:rPr>
              <a:t>Dit is erg vatbaar voor menselijke fouten</a:t>
            </a:r>
          </a:p>
          <a:p>
            <a:pPr marL="0" indent="0" algn="ctr">
              <a:buNone/>
            </a:pPr>
            <a:endParaRPr lang="nl-NL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indent="0" algn="ctr">
              <a:buNone/>
            </a:pPr>
            <a:endParaRPr lang="nl-NL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indent="0" algn="ctr">
              <a:buNone/>
            </a:pPr>
            <a:r>
              <a:rPr lang="nl-NL" sz="1800" dirty="0">
                <a:solidFill>
                  <a:schemeClr val="bg1"/>
                </a:solidFill>
                <a:latin typeface="Bahnschrift" panose="020B0502040204020203" pitchFamily="34" charset="0"/>
              </a:rPr>
              <a:t>Façades zorgen ervoor dat er slechts op 1 plek aanpassingen gemaakt hoeven te worden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B4AFFCB-F794-97E4-F6C6-D06EE975EA80}"/>
              </a:ext>
            </a:extLst>
          </p:cNvPr>
          <p:cNvSpPr txBox="1">
            <a:spLocks/>
          </p:cNvSpPr>
          <p:nvPr/>
        </p:nvSpPr>
        <p:spPr>
          <a:xfrm>
            <a:off x="923925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Probleemstelling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62456D-68E4-11B8-FDB6-75FA1FE4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solidFill>
                  <a:schemeClr val="bg1"/>
                </a:solidFill>
                <a:latin typeface="Bahnschrift" panose="020B0502040204020203" pitchFamily="34" charset="0"/>
              </a:rPr>
              <a:t>Probleemstelling</a:t>
            </a:r>
          </a:p>
        </p:txBody>
      </p:sp>
    </p:spTree>
    <p:extLst>
      <p:ext uri="{BB962C8B-B14F-4D97-AF65-F5344CB8AC3E}">
        <p14:creationId xmlns:p14="http://schemas.microsoft.com/office/powerpoint/2010/main" val="98074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0DE2BCE-8DBB-7445-7E9F-BE0E38C55203}"/>
              </a:ext>
            </a:extLst>
          </p:cNvPr>
          <p:cNvSpPr txBox="1">
            <a:spLocks/>
          </p:cNvSpPr>
          <p:nvPr/>
        </p:nvSpPr>
        <p:spPr>
          <a:xfrm>
            <a:off x="914400" y="413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Casus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8627DF-06D1-2635-A979-75C5450B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pPr algn="ctr"/>
            <a:r>
              <a:rPr lang="nl-NL" dirty="0">
                <a:solidFill>
                  <a:schemeClr val="bg1"/>
                </a:solidFill>
                <a:latin typeface="Bahnschrift" panose="020B0502040204020203" pitchFamily="34" charset="0"/>
              </a:rPr>
              <a:t>Casus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6BBCBA-1C56-C2C8-1457-FBFAE932F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Het aansturen van een speaker, lamp, tv en stofzuiger systeem</a:t>
            </a:r>
          </a:p>
        </p:txBody>
      </p:sp>
    </p:spTree>
    <p:extLst>
      <p:ext uri="{BB962C8B-B14F-4D97-AF65-F5344CB8AC3E}">
        <p14:creationId xmlns:p14="http://schemas.microsoft.com/office/powerpoint/2010/main" val="330674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BB4A51D-51DE-0D9D-89B4-020A7F7B5DAE}"/>
              </a:ext>
            </a:extLst>
          </p:cNvPr>
          <p:cNvSpPr txBox="1">
            <a:spLocks/>
          </p:cNvSpPr>
          <p:nvPr/>
        </p:nvSpPr>
        <p:spPr>
          <a:xfrm>
            <a:off x="923925" y="432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Voor- en nadelen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E362C-3F4F-99B7-4ACE-66B0E7CA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solidFill>
                  <a:schemeClr val="bg1"/>
                </a:solidFill>
                <a:latin typeface="Bahnschrift" panose="020B0502040204020203" pitchFamily="34" charset="0"/>
              </a:rPr>
              <a:t>Voor- en nadelen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A196D6-1C21-852E-B9CA-35718B41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7150" cy="4351338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Bahnschrift" panose="020B0502040204020203" pitchFamily="34" charset="0"/>
              </a:rPr>
              <a:t>Voordelen:</a:t>
            </a:r>
          </a:p>
          <a:p>
            <a:r>
              <a:rPr lang="nl-NL" dirty="0">
                <a:solidFill>
                  <a:schemeClr val="bg1"/>
                </a:solidFill>
                <a:latin typeface="Bahnschrift" panose="020B0502040204020203" pitchFamily="34" charset="0"/>
              </a:rPr>
              <a:t>Code is </a:t>
            </a:r>
            <a:r>
              <a:rPr lang="nl-NL" dirty="0" err="1">
                <a:solidFill>
                  <a:schemeClr val="bg1"/>
                </a:solidFill>
                <a:latin typeface="Bahnschrift" panose="020B0502040204020203" pitchFamily="34" charset="0"/>
              </a:rPr>
              <a:t>isoleerbaar</a:t>
            </a:r>
            <a:r>
              <a:rPr lang="nl-NL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  <a:latin typeface="Bahnschrift" panose="020B0502040204020203" pitchFamily="34" charset="0"/>
              </a:rPr>
              <a:t>   van een subsysteem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FCCE419-1431-3582-61DE-8436351BD10B}"/>
              </a:ext>
            </a:extLst>
          </p:cNvPr>
          <p:cNvSpPr txBox="1"/>
          <p:nvPr/>
        </p:nvSpPr>
        <p:spPr>
          <a:xfrm>
            <a:off x="6715125" y="1690688"/>
            <a:ext cx="46386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latin typeface="Bahnschrift" panose="020B0502040204020203" pitchFamily="34" charset="0"/>
              </a:rPr>
              <a:t>Nadelen: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latin typeface="Bahnschrift" panose="020B0502040204020203" pitchFamily="34" charset="0"/>
              </a:rPr>
              <a:t>Een façade kan een ‘god object’* worden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2E61910-4395-A755-067F-876B2A38861F}"/>
              </a:ext>
            </a:extLst>
          </p:cNvPr>
          <p:cNvSpPr txBox="1"/>
          <p:nvPr/>
        </p:nvSpPr>
        <p:spPr>
          <a:xfrm>
            <a:off x="661986" y="4533900"/>
            <a:ext cx="111871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  <a:latin typeface="Bahnschrift" panose="020B0502040204020203" pitchFamily="34" charset="0"/>
              </a:rPr>
              <a:t>God object – </a:t>
            </a:r>
            <a:r>
              <a:rPr lang="nl-NL" dirty="0">
                <a:solidFill>
                  <a:schemeClr val="bg1"/>
                </a:solidFill>
              </a:rPr>
              <a:t>‘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In </a:t>
            </a:r>
            <a:r>
              <a:rPr lang="en-US" b="0" i="0" strike="noStrike" dirty="0">
                <a:solidFill>
                  <a:schemeClr val="bg1"/>
                </a:solidFill>
                <a:effectLst/>
                <a:latin typeface="Bahnschrift" panose="020B0502040204020203" pitchFamily="34" charset="0"/>
                <a:hlinkClick r:id="rId2" tooltip="Object-oriented programm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object-oriented programming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, a </a:t>
            </a:r>
            <a:r>
              <a:rPr lang="en-US" b="1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god object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 (sometimes also called an </a:t>
            </a:r>
            <a:r>
              <a:rPr lang="en-US" b="1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omniscient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 or </a:t>
            </a:r>
            <a:r>
              <a:rPr lang="en-US" b="1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all-knowing object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) is an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Bahnschrift" panose="020B0502040204020203" pitchFamily="34" charset="0"/>
                <a:hlinkClick r:id="rId3" tooltip="Object (computer scienc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 that references a large number of distinct types, has too many unrelated or uncategorized methods, or some combination of both.</a:t>
            </a:r>
            <a:r>
              <a:rPr lang="en-US" b="0" i="0" u="none" strike="noStrike" baseline="30000" dirty="0">
                <a:solidFill>
                  <a:schemeClr val="bg1"/>
                </a:solidFill>
                <a:effectLst/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 The god object is an example of an </a:t>
            </a:r>
            <a:r>
              <a:rPr lang="en-US" b="1" i="0" u="none" strike="noStrike" dirty="0">
                <a:solidFill>
                  <a:schemeClr val="bg1"/>
                </a:solidFill>
                <a:effectLst/>
                <a:latin typeface="Bahnschrift" panose="020B0502040204020203" pitchFamily="34" charset="0"/>
                <a:hlinkClick r:id="rId5" tooltip="Anti-patter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anti-pattern</a:t>
            </a:r>
            <a:r>
              <a:rPr lang="en-US" b="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 and a </a:t>
            </a:r>
            <a:r>
              <a:rPr lang="en-US" b="1" i="0" u="none" strike="noStrike" dirty="0">
                <a:solidFill>
                  <a:schemeClr val="bg1"/>
                </a:solidFill>
                <a:effectLst/>
                <a:latin typeface="Bahnschrift" panose="020B0502040204020203" pitchFamily="34" charset="0"/>
                <a:hlinkClick r:id="rId6" tooltip="Code sme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smell</a:t>
            </a:r>
            <a:r>
              <a:rPr lang="en-US" b="1" i="0" u="none" strike="noStrike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**</a:t>
            </a:r>
            <a:r>
              <a:rPr lang="nl-NL" dirty="0">
                <a:solidFill>
                  <a:schemeClr val="bg1"/>
                </a:solidFill>
                <a:latin typeface="Bahnschrift" panose="020B0502040204020203" pitchFamily="34" charset="0"/>
              </a:rPr>
              <a:t>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  <a:latin typeface="Bahnschrift" panose="020B0502040204020203" pitchFamily="34" charset="0"/>
              </a:rPr>
              <a:t>Code </a:t>
            </a:r>
            <a:r>
              <a:rPr lang="nl-NL" dirty="0" err="1">
                <a:solidFill>
                  <a:schemeClr val="bg1"/>
                </a:solidFill>
                <a:latin typeface="Bahnschrift" panose="020B0502040204020203" pitchFamily="34" charset="0"/>
              </a:rPr>
              <a:t>smell</a:t>
            </a:r>
            <a:r>
              <a:rPr lang="nl-NL" dirty="0">
                <a:solidFill>
                  <a:schemeClr val="bg1"/>
                </a:solidFill>
                <a:latin typeface="Bahnschrift" panose="020B0502040204020203" pitchFamily="34" charset="0"/>
              </a:rPr>
              <a:t> – ‘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In computer programming, a code smell is any characteristic in the source code of a program that possibly indicates a deeper problem</a:t>
            </a:r>
            <a:r>
              <a:rPr lang="nl-NL" dirty="0">
                <a:solidFill>
                  <a:schemeClr val="bg1"/>
                </a:solidFill>
                <a:latin typeface="Bahnschrift" panose="020B0502040204020203" pitchFamily="34" charset="0"/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225311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0E397F0-8663-60A8-B244-E3E3160B5424}"/>
              </a:ext>
            </a:extLst>
          </p:cNvPr>
          <p:cNvSpPr txBox="1">
            <a:spLocks/>
          </p:cNvSpPr>
          <p:nvPr/>
        </p:nvSpPr>
        <p:spPr>
          <a:xfrm>
            <a:off x="923925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Did</a:t>
            </a:r>
            <a:r>
              <a:rPr lang="nl-NL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nl-N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you</a:t>
            </a:r>
            <a:r>
              <a:rPr lang="nl-NL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nl-N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know</a:t>
            </a:r>
            <a:r>
              <a:rPr lang="nl-NL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?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A29B8D-982F-CDAF-6CFF-5659C7D0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>
                <a:solidFill>
                  <a:schemeClr val="bg1"/>
                </a:solidFill>
                <a:latin typeface="Bahnschrift" panose="020B0502040204020203" pitchFamily="34" charset="0"/>
              </a:rPr>
              <a:t>Did</a:t>
            </a:r>
            <a:r>
              <a:rPr lang="nl-NL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Bahnschrift" panose="020B0502040204020203" pitchFamily="34" charset="0"/>
              </a:rPr>
              <a:t>you</a:t>
            </a:r>
            <a:r>
              <a:rPr lang="nl-NL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Bahnschrift" panose="020B0502040204020203" pitchFamily="34" charset="0"/>
              </a:rPr>
              <a:t>know</a:t>
            </a:r>
            <a:r>
              <a:rPr lang="nl-NL" dirty="0">
                <a:solidFill>
                  <a:schemeClr val="bg1"/>
                </a:solidFill>
                <a:latin typeface="Bahnschrift" panose="020B0502040204020203" pitchFamily="34" charset="0"/>
              </a:rPr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6C753A-9122-EC54-C039-7F35E86F4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53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nl-NL">
                <a:solidFill>
                  <a:schemeClr val="bg1"/>
                </a:solidFill>
              </a:rPr>
              <a:t>Een </a:t>
            </a:r>
            <a:r>
              <a:rPr lang="nl-NL" dirty="0">
                <a:solidFill>
                  <a:schemeClr val="bg1"/>
                </a:solidFill>
              </a:rPr>
              <a:t>API is ook een vorm van een Façade</a:t>
            </a:r>
          </a:p>
        </p:txBody>
      </p:sp>
    </p:spTree>
    <p:extLst>
      <p:ext uri="{BB962C8B-B14F-4D97-AF65-F5344CB8AC3E}">
        <p14:creationId xmlns:p14="http://schemas.microsoft.com/office/powerpoint/2010/main" val="246926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692441E-33D2-1CD6-A9B5-24E7DA992660}"/>
              </a:ext>
            </a:extLst>
          </p:cNvPr>
          <p:cNvSpPr txBox="1">
            <a:spLocks/>
          </p:cNvSpPr>
          <p:nvPr/>
        </p:nvSpPr>
        <p:spPr>
          <a:xfrm>
            <a:off x="933450" y="432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Klassendiagram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2D8C5C-019A-0AF9-E35B-965F0268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solidFill>
                  <a:schemeClr val="bg1"/>
                </a:solidFill>
                <a:latin typeface="Bahnschrift" panose="020B0502040204020203" pitchFamily="34" charset="0"/>
              </a:rPr>
              <a:t>Klassendiagram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0B7A40-4BEF-E8CA-CF47-0C0328F26F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584" y="1435471"/>
            <a:ext cx="7788832" cy="5422529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03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0B1F97F-D0F4-87A7-433D-0D0528DC5D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3" y="1341605"/>
            <a:ext cx="8191513" cy="551639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C3432730-0BCA-2F43-DBA9-59D0AF8B67B2}"/>
              </a:ext>
            </a:extLst>
          </p:cNvPr>
          <p:cNvSpPr txBox="1">
            <a:spLocks/>
          </p:cNvSpPr>
          <p:nvPr/>
        </p:nvSpPr>
        <p:spPr>
          <a:xfrm>
            <a:off x="904875" y="432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Sequence</a:t>
            </a:r>
            <a:r>
              <a:rPr lang="nl-NL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 Diagram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354A60-2233-6ED1-5D6F-6FC27DA8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>
                <a:solidFill>
                  <a:schemeClr val="bg1"/>
                </a:solidFill>
                <a:latin typeface="Bahnschrift" panose="020B0502040204020203" pitchFamily="34" charset="0"/>
              </a:rPr>
              <a:t>Sequence</a:t>
            </a:r>
            <a:r>
              <a:rPr lang="nl-NL" dirty="0">
                <a:solidFill>
                  <a:schemeClr val="bg1"/>
                </a:solidFill>
                <a:latin typeface="Bahnschrift" panose="020B0502040204020203" pitchFamily="34" charset="0"/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57377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and white programming gif | WiffleGif">
            <a:extLst>
              <a:ext uri="{FF2B5EF4-FFF2-40B4-BE49-F238E27FC236}">
                <a16:creationId xmlns:a16="http://schemas.microsoft.com/office/drawing/2014/main" id="{2131609C-8CB0-E8CA-BE51-73D262F3B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94A219C9-4DEE-7251-959B-22DEB13886C3}"/>
              </a:ext>
            </a:extLst>
          </p:cNvPr>
          <p:cNvSpPr txBox="1">
            <a:spLocks/>
          </p:cNvSpPr>
          <p:nvPr/>
        </p:nvSpPr>
        <p:spPr>
          <a:xfrm>
            <a:off x="923925" y="2861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Code</a:t>
            </a:r>
            <a:endParaRPr lang="nl-NL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EAE857-61C2-C95D-96C2-F343883F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nl-NL" dirty="0">
                <a:solidFill>
                  <a:schemeClr val="bg1"/>
                </a:solidFill>
                <a:latin typeface="Bahnschrift" panose="020B0502040204020203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67019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CF97FF3-A876-F1D9-7628-000FFD3E3F8C}"/>
              </a:ext>
            </a:extLst>
          </p:cNvPr>
          <p:cNvSpPr txBox="1">
            <a:spLocks/>
          </p:cNvSpPr>
          <p:nvPr/>
        </p:nvSpPr>
        <p:spPr>
          <a:xfrm>
            <a:off x="923925" y="2861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Vragen?</a:t>
            </a:r>
            <a:endParaRPr lang="nl-NL" dirty="0">
              <a:solidFill>
                <a:schemeClr val="tx1">
                  <a:lumMod val="85000"/>
                  <a:lumOff val="1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F09A8A-6E47-83FD-ECD7-10DAFF32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nl-NL" dirty="0">
                <a:solidFill>
                  <a:schemeClr val="bg1"/>
                </a:solidFill>
                <a:latin typeface="Bahnschrift" panose="020B0502040204020203" pitchFamily="34" charset="0"/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12232961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210</Words>
  <Application>Microsoft Office PowerPoint</Application>
  <PresentationFormat>Breedbeeld</PresentationFormat>
  <Paragraphs>36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Kantoorthema</vt:lpstr>
      <vt:lpstr>Façade</vt:lpstr>
      <vt:lpstr>Probleemstelling</vt:lpstr>
      <vt:lpstr>Casus</vt:lpstr>
      <vt:lpstr>Voor- en nadelen</vt:lpstr>
      <vt:lpstr>Did you know?</vt:lpstr>
      <vt:lpstr>Klassendiagram</vt:lpstr>
      <vt:lpstr>Sequence Diagram</vt:lpstr>
      <vt:lpstr>Code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Façade</dc:title>
  <dc:creator>Kevin Spijker (student)</dc:creator>
  <cp:lastModifiedBy>Kevin Spijker</cp:lastModifiedBy>
  <cp:revision>1</cp:revision>
  <dcterms:created xsi:type="dcterms:W3CDTF">2022-09-29T14:03:20Z</dcterms:created>
  <dcterms:modified xsi:type="dcterms:W3CDTF">2022-10-05T20:02:44Z</dcterms:modified>
</cp:coreProperties>
</file>