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b4fab27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b4fab27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b4fab27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b4fab27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b4fab275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b4fab27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b4fab27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b4fab27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b4fab27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b4fab27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b4fab27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b4fab27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b4fab275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b4fab275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b9ce20f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b9ce20f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b9ce20f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b9ce20f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b9ce20f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b9ce20f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Flyweight</a:t>
            </a:r>
            <a:r>
              <a:rPr lang="nl"/>
              <a:t> Pattern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for when you need a lot of stuff to take up less space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Sequence Diagram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925101"/>
            <a:ext cx="8520600" cy="38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 en Nadelen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Voordelen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Het kan veel RAM besparen, zolang je veel van dezelfde objecten gebruikt</a:t>
            </a:r>
            <a:endParaRPr/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700"/>
              <a:t>Nadelen</a:t>
            </a:r>
            <a:endParaRPr b="1" sz="17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Het maakt de code een stuk complexer.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Niet iedere object e</a:t>
            </a:r>
            <a:r>
              <a:rPr lang="nl"/>
              <a:t>fficiënt</a:t>
            </a:r>
            <a:r>
              <a:rPr lang="nl"/>
              <a:t> kan worden opgedeeld op deze manier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Casus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Real Time</a:t>
            </a:r>
            <a:r>
              <a:rPr lang="nl"/>
              <a:t> strategy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Miljoenen characters op het veld!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Honderden unieke characters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275" y="1030175"/>
            <a:ext cx="4624725" cy="30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Orginele Oplossing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Gegevens de soldaat te kunnen weergeven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Simple methodes om te schieten en slaan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950" y="466200"/>
            <a:ext cx="3181350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50" y="2457988"/>
            <a:ext cx="37528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Probleem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Het Spel runt nauwelijks op </a:t>
            </a:r>
            <a:r>
              <a:rPr lang="nl"/>
              <a:t>zwakke</a:t>
            </a:r>
            <a:r>
              <a:rPr lang="nl"/>
              <a:t> PC’s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De miljoenen objecten vertragen het spel enorm.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Het neemt teveel ruimte op in het werkgeheugen.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225" y="391350"/>
            <a:ext cx="2837074" cy="28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Oplossing Flyweight Pattern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98" y="929998"/>
            <a:ext cx="4514200" cy="40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Soldier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53" y="1292003"/>
            <a:ext cx="4322725" cy="23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263" y="1152463"/>
            <a:ext cx="36290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SoldierType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775" y="633400"/>
            <a:ext cx="56007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SoldierTypeFactory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5" y="1251851"/>
            <a:ext cx="8316251" cy="24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Client - Program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0" y="2045375"/>
            <a:ext cx="8520599" cy="183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