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5" r:id="rId5"/>
    <p:sldId id="267" r:id="rId6"/>
    <p:sldId id="258" r:id="rId7"/>
    <p:sldId id="266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C1E47-4AEE-40A0-BBB2-55A9F27D65FC}" v="397" dt="2023-09-20T12:35:02.827"/>
    <p1510:client id="{F6C45404-08FE-2094-A2CF-B5F398B466B3}" v="337" dt="2023-09-20T12:22:26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5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0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4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21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3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7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2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9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63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Observer</a:t>
            </a:r>
            <a:br>
              <a:rPr lang="en-US">
                <a:cs typeface="Calibri Light"/>
              </a:rPr>
            </a:br>
            <a:r>
              <a:rPr lang="en-US" sz="4800">
                <a:cs typeface="Calibri Light"/>
              </a:rPr>
              <a:t>design pattern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7518"/>
            <a:ext cx="9144000" cy="1309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Sander Baan</a:t>
            </a:r>
          </a:p>
          <a:p>
            <a:r>
              <a:rPr lang="en-US" sz="2400"/>
              <a:t>Tim Ligtenberg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7CB5-2923-F3B4-6D1A-7C806FE6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Observers </a:t>
            </a:r>
            <a:r>
              <a:rPr lang="en-US" err="1"/>
              <a:t>gebruiken</a:t>
            </a:r>
          </a:p>
        </p:txBody>
      </p:sp>
      <p:pic>
        <p:nvPicPr>
          <p:cNvPr id="4" name="Content Placeholder 3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3851CA19-1E0C-3175-507E-585237C31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245" y="2239449"/>
            <a:ext cx="6769458" cy="4405379"/>
          </a:xfr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B7D739F-3919-6899-89DC-DC40566A4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203" y="2242828"/>
            <a:ext cx="3344214" cy="24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2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E04A-0F1A-DF87-00DD-C8D92714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Klassediagram</a:t>
            </a:r>
          </a:p>
        </p:txBody>
      </p:sp>
      <p:pic>
        <p:nvPicPr>
          <p:cNvPr id="4" name="Content Placeholder 3" descr="A diagram of a data field&#10;&#10;Description automatically generated">
            <a:extLst>
              <a:ext uri="{FF2B5EF4-FFF2-40B4-BE49-F238E27FC236}">
                <a16:creationId xmlns:a16="http://schemas.microsoft.com/office/drawing/2014/main" id="{6C618CA1-719C-6995-0430-B227642FE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753" y="1797844"/>
            <a:ext cx="7979568" cy="4562474"/>
          </a:xfrm>
        </p:spPr>
      </p:pic>
    </p:spTree>
    <p:extLst>
      <p:ext uri="{BB962C8B-B14F-4D97-AF65-F5344CB8AC3E}">
        <p14:creationId xmlns:p14="http://schemas.microsoft.com/office/powerpoint/2010/main" val="94650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E04A-0F1A-DF87-00DD-C8D92714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Code</a:t>
            </a:r>
          </a:p>
        </p:txBody>
      </p:sp>
      <p:pic>
        <p:nvPicPr>
          <p:cNvPr id="11" name="Content Placeholder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BA1B85B-A0FB-448C-B758-60D1842CC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93" y="1714024"/>
            <a:ext cx="7599900" cy="4992052"/>
          </a:xfr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DFDDC9C-51FB-8506-B0C3-7534F9410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26" y="188932"/>
            <a:ext cx="5922168" cy="2920167"/>
          </a:xfrm>
          <a:prstGeom prst="rect">
            <a:avLst/>
          </a:prstGeo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0DD7730-CD4B-2D15-D435-E61EBB138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368" y="3424619"/>
            <a:ext cx="6350794" cy="33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0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E04A-0F1A-DF87-00DD-C8D92714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code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05831B4-4F41-C518-8D56-371422906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33" b="-366"/>
          <a:stretch/>
        </p:blipFill>
        <p:spPr>
          <a:xfrm>
            <a:off x="8272462" y="537082"/>
            <a:ext cx="3771306" cy="5771964"/>
          </a:xfrm>
          <a:prstGeom prst="rect">
            <a:avLst/>
          </a:prstGeom>
        </p:spPr>
      </p:pic>
      <p:pic>
        <p:nvPicPr>
          <p:cNvPr id="14" name="Content Placeholder 1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CEC95A60-01ED-7941-61B4-9E6924680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684" y="2316956"/>
            <a:ext cx="8043863" cy="3000376"/>
          </a:xfrm>
        </p:spPr>
      </p:pic>
    </p:spTree>
    <p:extLst>
      <p:ext uri="{BB962C8B-B14F-4D97-AF65-F5344CB8AC3E}">
        <p14:creationId xmlns:p14="http://schemas.microsoft.com/office/powerpoint/2010/main" val="133057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E04A-0F1A-DF87-00DD-C8D92714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Probleem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3ECD1-36EB-7798-77E1-2DD36573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Datafield</a:t>
            </a:r>
            <a:r>
              <a:rPr lang="en-US"/>
              <a:t> </a:t>
            </a:r>
            <a:r>
              <a:rPr lang="en-US" err="1"/>
              <a:t>kan</a:t>
            </a:r>
            <a:r>
              <a:rPr lang="en-US"/>
              <a:t> alle </a:t>
            </a:r>
            <a:r>
              <a:rPr lang="en-US" err="1"/>
              <a:t>functies</a:t>
            </a:r>
            <a:r>
              <a:rPr lang="en-US"/>
              <a:t> in de calculator </a:t>
            </a:r>
            <a:r>
              <a:rPr lang="en-US" err="1"/>
              <a:t>benaderen</a:t>
            </a:r>
            <a:r>
              <a:rPr lang="en-US"/>
              <a:t>. Het is </a:t>
            </a:r>
            <a:r>
              <a:rPr lang="en-US" err="1"/>
              <a:t>alleen</a:t>
            </a:r>
            <a:r>
              <a:rPr lang="en-US"/>
              <a:t> </a:t>
            </a:r>
            <a:r>
              <a:rPr lang="en-US" err="1"/>
              <a:t>nodig</a:t>
            </a:r>
            <a:r>
              <a:rPr lang="en-US"/>
              <a:t> om de update </a:t>
            </a:r>
            <a:r>
              <a:rPr lang="en-US" err="1"/>
              <a:t>functie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benaderen</a:t>
            </a:r>
            <a:r>
              <a:rPr lang="en-US"/>
              <a:t>.</a:t>
            </a:r>
          </a:p>
          <a:p>
            <a:r>
              <a:rPr lang="en-US"/>
              <a:t>Er is </a:t>
            </a:r>
            <a:r>
              <a:rPr lang="en-US" err="1"/>
              <a:t>geen</a:t>
            </a:r>
            <a:r>
              <a:rPr lang="en-US"/>
              <a:t> interface Calculator, </a:t>
            </a:r>
            <a:r>
              <a:rPr lang="en-US" err="1"/>
              <a:t>dus</a:t>
            </a:r>
            <a:r>
              <a:rPr lang="en-US"/>
              <a:t> er is </a:t>
            </a:r>
            <a:r>
              <a:rPr lang="en-US" err="1"/>
              <a:t>geen</a:t>
            </a:r>
            <a:r>
              <a:rPr lang="en-US"/>
              <a:t> </a:t>
            </a:r>
            <a:r>
              <a:rPr lang="en-US" err="1"/>
              <a:t>garantie</a:t>
            </a:r>
            <a:r>
              <a:rPr lang="en-US"/>
              <a:t> </a:t>
            </a:r>
            <a:r>
              <a:rPr lang="en-US" err="1"/>
              <a:t>dat</a:t>
            </a:r>
            <a:r>
              <a:rPr lang="en-US"/>
              <a:t> de update </a:t>
            </a:r>
            <a:r>
              <a:rPr lang="en-US" err="1"/>
              <a:t>functie</a:t>
            </a:r>
            <a:r>
              <a:rPr lang="en-US"/>
              <a:t> </a:t>
            </a:r>
            <a:r>
              <a:rPr lang="en-US" err="1"/>
              <a:t>erin</a:t>
            </a:r>
            <a:r>
              <a:rPr lang="en-US"/>
              <a:t> zit.</a:t>
            </a:r>
          </a:p>
          <a:p>
            <a:r>
              <a:rPr lang="en-US" err="1"/>
              <a:t>Nieuwe</a:t>
            </a:r>
            <a:r>
              <a:rPr lang="en-US"/>
              <a:t> calculator </a:t>
            </a:r>
            <a:r>
              <a:rPr lang="en-US" err="1"/>
              <a:t>toevoegen</a:t>
            </a:r>
            <a:r>
              <a:rPr lang="en-US"/>
              <a:t> </a:t>
            </a:r>
            <a:r>
              <a:rPr lang="en-US" err="1"/>
              <a:t>vergt</a:t>
            </a:r>
            <a:r>
              <a:rPr lang="en-US"/>
              <a:t> </a:t>
            </a:r>
            <a:r>
              <a:rPr lang="en-US" err="1"/>
              <a:t>veel</a:t>
            </a:r>
            <a:r>
              <a:rPr lang="en-US"/>
              <a:t> </a:t>
            </a:r>
            <a:r>
              <a:rPr lang="en-US" err="1"/>
              <a:t>programmeer</a:t>
            </a:r>
            <a:r>
              <a:rPr lang="en-US"/>
              <a:t> </a:t>
            </a:r>
            <a:r>
              <a:rPr lang="en-US" err="1"/>
              <a:t>werk</a:t>
            </a:r>
            <a:r>
              <a:rPr lang="en-US"/>
              <a:t>. Het is </a:t>
            </a:r>
            <a:r>
              <a:rPr lang="en-US" err="1"/>
              <a:t>dus</a:t>
            </a:r>
            <a:r>
              <a:rPr lang="en-US"/>
              <a:t> </a:t>
            </a:r>
            <a:r>
              <a:rPr lang="en-US" err="1"/>
              <a:t>niet</a:t>
            </a:r>
            <a:r>
              <a:rPr lang="en-US"/>
              <a:t> </a:t>
            </a:r>
            <a:r>
              <a:rPr lang="en-US" err="1"/>
              <a:t>makkelijk</a:t>
            </a:r>
            <a:r>
              <a:rPr lang="en-US"/>
              <a:t> het </a:t>
            </a:r>
            <a:r>
              <a:rPr lang="en-US" err="1"/>
              <a:t>aan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passen</a:t>
            </a:r>
            <a:r>
              <a:rPr lang="en-US"/>
              <a:t>.</a:t>
            </a:r>
          </a:p>
          <a:p>
            <a:endParaRPr lang="en-US"/>
          </a:p>
        </p:txBody>
      </p:sp>
      <p:pic>
        <p:nvPicPr>
          <p:cNvPr id="3" name="Picture 2" descr="A blue rectangular object with black text&#10;&#10;Description automatically generated">
            <a:extLst>
              <a:ext uri="{FF2B5EF4-FFF2-40B4-BE49-F238E27FC236}">
                <a16:creationId xmlns:a16="http://schemas.microsoft.com/office/drawing/2014/main" id="{C2DB6CC3-FCD1-0922-1D34-CD16B7AE5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44" y="4861651"/>
            <a:ext cx="10589419" cy="18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5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583A-ECE5-4425-0331-635548C3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Oplossing</a:t>
            </a:r>
            <a:endParaRPr lang="en-US"/>
          </a:p>
        </p:txBody>
      </p:sp>
      <p:pic>
        <p:nvPicPr>
          <p:cNvPr id="5" name="Content Placeholder 4" descr="A diagram of a number&#10;&#10;Description automatically generated">
            <a:extLst>
              <a:ext uri="{FF2B5EF4-FFF2-40B4-BE49-F238E27FC236}">
                <a16:creationId xmlns:a16="http://schemas.microsoft.com/office/drawing/2014/main" id="{E72741D5-E5AE-0CC9-E79F-E322868FA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41" y="2362200"/>
            <a:ext cx="11425236" cy="3826667"/>
          </a:xfrm>
        </p:spPr>
      </p:pic>
    </p:spTree>
    <p:extLst>
      <p:ext uri="{BB962C8B-B14F-4D97-AF65-F5344CB8AC3E}">
        <p14:creationId xmlns:p14="http://schemas.microsoft.com/office/powerpoint/2010/main" val="317417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583A-ECE5-4425-0331-635548C3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Oplossing</a:t>
            </a:r>
            <a:endParaRPr lang="en-US"/>
          </a:p>
        </p:txBody>
      </p:sp>
      <p:pic>
        <p:nvPicPr>
          <p:cNvPr id="9" name="Content Placeholder 8" descr="A diagram of a program&#10;&#10;Description automatically generated">
            <a:extLst>
              <a:ext uri="{FF2B5EF4-FFF2-40B4-BE49-F238E27FC236}">
                <a16:creationId xmlns:a16="http://schemas.microsoft.com/office/drawing/2014/main" id="{FF7FD0BF-748E-B3B0-0AF9-911615308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8739" y="1411002"/>
            <a:ext cx="7470091" cy="5111114"/>
          </a:xfrm>
        </p:spPr>
      </p:pic>
    </p:spTree>
    <p:extLst>
      <p:ext uri="{BB962C8B-B14F-4D97-AF65-F5344CB8AC3E}">
        <p14:creationId xmlns:p14="http://schemas.microsoft.com/office/powerpoint/2010/main" val="250034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7E2FE3-FD86-5D54-CCBB-F091791159F7}"/>
              </a:ext>
            </a:extLst>
          </p:cNvPr>
          <p:cNvSpPr/>
          <p:nvPr/>
        </p:nvSpPr>
        <p:spPr>
          <a:xfrm>
            <a:off x="5706951" y="582233"/>
            <a:ext cx="5999408" cy="627844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F2E4F-BED3-0145-6013-8269F251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Subject </a:t>
            </a:r>
            <a:r>
              <a:rPr lang="en-US" err="1"/>
              <a:t>klasse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94F76BD-7DB7-E5D8-13F5-636ED8700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4200" y="798921"/>
            <a:ext cx="5628195" cy="5816100"/>
          </a:xfrm>
        </p:spPr>
      </p:pic>
    </p:spTree>
    <p:extLst>
      <p:ext uri="{BB962C8B-B14F-4D97-AF65-F5344CB8AC3E}">
        <p14:creationId xmlns:p14="http://schemas.microsoft.com/office/powerpoint/2010/main" val="211710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34DC-FB17-20DE-8CF0-D4BF903A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Observers</a:t>
            </a:r>
          </a:p>
        </p:txBody>
      </p:sp>
      <p:pic>
        <p:nvPicPr>
          <p:cNvPr id="5" name="Picture 4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78BBC9DF-6E83-D9B8-68E7-366D01FA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80" y="3928093"/>
            <a:ext cx="6641248" cy="2357643"/>
          </a:xfrm>
          <a:prstGeom prst="rect">
            <a:avLst/>
          </a:prstGeom>
        </p:spPr>
      </p:pic>
      <p:pic>
        <p:nvPicPr>
          <p:cNvPr id="7" name="Picture 6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F02FC191-8FDF-FC08-25C6-F3ED9AEBA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565" y="3932062"/>
            <a:ext cx="4690215" cy="2341376"/>
          </a:xfrm>
          <a:prstGeom prst="rect">
            <a:avLst/>
          </a:prstGeom>
        </p:spPr>
      </p:pic>
      <p:pic>
        <p:nvPicPr>
          <p:cNvPr id="9" name="Content Placeholder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1D489CF-81A8-EFAD-C08C-8A627F8E4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148" y="413420"/>
            <a:ext cx="4338145" cy="317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54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Metadata/LabelInfo.xml><?xml version="1.0" encoding="utf-8"?>
<clbl:labelList xmlns:clbl="http://schemas.microsoft.com/office/2020/mipLabelMetadata">
  <clbl:label id="{e36377b7-70c4-4493-a338-095918d327e9}" enabled="0" method="" siteId="{e36377b7-70c4-4493-a338-095918d327e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</Words>
  <Application>Microsoft Office PowerPoint</Application>
  <PresentationFormat>Breedbeeld</PresentationFormat>
  <Paragraphs>15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Banded</vt:lpstr>
      <vt:lpstr>Observer design pattern</vt:lpstr>
      <vt:lpstr>Klassediagram</vt:lpstr>
      <vt:lpstr>Code</vt:lpstr>
      <vt:lpstr>code</vt:lpstr>
      <vt:lpstr>Probleem</vt:lpstr>
      <vt:lpstr>Oplossing</vt:lpstr>
      <vt:lpstr>Oplossing</vt:lpstr>
      <vt:lpstr>Subject klasse</vt:lpstr>
      <vt:lpstr>Observers</vt:lpstr>
      <vt:lpstr>Observers gebruiken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Sander Baan (student)</cp:lastModifiedBy>
  <cp:revision>3</cp:revision>
  <dcterms:created xsi:type="dcterms:W3CDTF">2023-09-20T09:32:49Z</dcterms:created>
  <dcterms:modified xsi:type="dcterms:W3CDTF">2023-09-21T09:45:06Z</dcterms:modified>
</cp:coreProperties>
</file>