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4" r:id="rId6"/>
    <p:sldId id="267" r:id="rId7"/>
    <p:sldId id="265" r:id="rId8"/>
    <p:sldId id="266" r:id="rId9"/>
    <p:sldId id="259" r:id="rId10"/>
    <p:sldId id="260" r:id="rId11"/>
    <p:sldId id="261" r:id="rId12"/>
    <p:sldId id="268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25082-92A3-44C1-9375-5F9BE3143544}" v="145" dt="2023-10-12T09:15:11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55" autoAdjust="0"/>
  </p:normalViewPr>
  <p:slideViewPr>
    <p:cSldViewPr snapToGrid="0">
      <p:cViewPr varScale="1">
        <p:scale>
          <a:sx n="63" d="100"/>
          <a:sy n="63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islav Levendeev (student)" userId="S::s1169467@student.windesheim.nl::435aa7b3-2f18-40a9-bdce-4ae6d4a7d0d5" providerId="AD" clId="Web-{E4CB9793-487A-1CB5-0C13-50994E2A5F3D}"/>
    <pc:docChg chg="modSld">
      <pc:chgData name="Stanislav Levendeev (student)" userId="S::s1169467@student.windesheim.nl::435aa7b3-2f18-40a9-bdce-4ae6d4a7d0d5" providerId="AD" clId="Web-{E4CB9793-487A-1CB5-0C13-50994E2A5F3D}" dt="2023-09-29T13:25:03.805" v="2" actId="1076"/>
      <pc:docMkLst>
        <pc:docMk/>
      </pc:docMkLst>
      <pc:sldChg chg="addSp modSp">
        <pc:chgData name="Stanislav Levendeev (student)" userId="S::s1169467@student.windesheim.nl::435aa7b3-2f18-40a9-bdce-4ae6d4a7d0d5" providerId="AD" clId="Web-{E4CB9793-487A-1CB5-0C13-50994E2A5F3D}" dt="2023-09-29T13:25:03.805" v="2" actId="1076"/>
        <pc:sldMkLst>
          <pc:docMk/>
          <pc:sldMk cId="1580355664" sldId="259"/>
        </pc:sldMkLst>
        <pc:spChg chg="mod">
          <ac:chgData name="Stanislav Levendeev (student)" userId="S::s1169467@student.windesheim.nl::435aa7b3-2f18-40a9-bdce-4ae6d4a7d0d5" providerId="AD" clId="Web-{E4CB9793-487A-1CB5-0C13-50994E2A5F3D}" dt="2023-09-29T13:22:56.410" v="0" actId="20577"/>
          <ac:spMkLst>
            <pc:docMk/>
            <pc:sldMk cId="1580355664" sldId="259"/>
            <ac:spMk id="3" creationId="{1A377588-4234-A1ED-7B1A-8088301071E9}"/>
          </ac:spMkLst>
        </pc:spChg>
        <pc:picChg chg="add mod">
          <ac:chgData name="Stanislav Levendeev (student)" userId="S::s1169467@student.windesheim.nl::435aa7b3-2f18-40a9-bdce-4ae6d4a7d0d5" providerId="AD" clId="Web-{E4CB9793-487A-1CB5-0C13-50994E2A5F3D}" dt="2023-09-29T13:25:03.805" v="2" actId="1076"/>
          <ac:picMkLst>
            <pc:docMk/>
            <pc:sldMk cId="1580355664" sldId="259"/>
            <ac:picMk id="4" creationId="{F1620A68-3754-2343-2FC8-917EE022BE3A}"/>
          </ac:picMkLst>
        </pc:picChg>
      </pc:sldChg>
    </pc:docChg>
  </pc:docChgLst>
  <pc:docChgLst>
    <pc:chgData name="Stanislav Levendeev (student)" userId="435aa7b3-2f18-40a9-bdce-4ae6d4a7d0d5" providerId="ADAL" clId="{78325082-92A3-44C1-9375-5F9BE3143544}"/>
    <pc:docChg chg="undo custSel addSld delSld modSld sldOrd">
      <pc:chgData name="Stanislav Levendeev (student)" userId="435aa7b3-2f18-40a9-bdce-4ae6d4a7d0d5" providerId="ADAL" clId="{78325082-92A3-44C1-9375-5F9BE3143544}" dt="2023-10-12T09:16:14.100" v="3861" actId="20577"/>
      <pc:docMkLst>
        <pc:docMk/>
      </pc:docMkLst>
      <pc:sldChg chg="modSp mod modNotesTx">
        <pc:chgData name="Stanislav Levendeev (student)" userId="435aa7b3-2f18-40a9-bdce-4ae6d4a7d0d5" providerId="ADAL" clId="{78325082-92A3-44C1-9375-5F9BE3143544}" dt="2023-10-12T09:15:29.119" v="3839" actId="20577"/>
        <pc:sldMkLst>
          <pc:docMk/>
          <pc:sldMk cId="109857222" sldId="256"/>
        </pc:sldMkLst>
        <pc:spChg chg="mod">
          <ac:chgData name="Stanislav Levendeev (student)" userId="435aa7b3-2f18-40a9-bdce-4ae6d4a7d0d5" providerId="ADAL" clId="{78325082-92A3-44C1-9375-5F9BE3143544}" dt="2023-09-29T10:41:30.479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anislav Levendeev (student)" userId="435aa7b3-2f18-40a9-bdce-4ae6d4a7d0d5" providerId="ADAL" clId="{78325082-92A3-44C1-9375-5F9BE3143544}" dt="2023-09-29T10:41:47.414" v="6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NotesTx">
        <pc:chgData name="Stanislav Levendeev (student)" userId="435aa7b3-2f18-40a9-bdce-4ae6d4a7d0d5" providerId="ADAL" clId="{78325082-92A3-44C1-9375-5F9BE3143544}" dt="2023-10-12T09:15:32.061" v="3848" actId="20577"/>
        <pc:sldMkLst>
          <pc:docMk/>
          <pc:sldMk cId="3320625062" sldId="257"/>
        </pc:sldMkLst>
        <pc:spChg chg="mod">
          <ac:chgData name="Stanislav Levendeev (student)" userId="435aa7b3-2f18-40a9-bdce-4ae6d4a7d0d5" providerId="ADAL" clId="{78325082-92A3-44C1-9375-5F9BE3143544}" dt="2023-09-29T10:42:55.113" v="119" actId="20577"/>
          <ac:spMkLst>
            <pc:docMk/>
            <pc:sldMk cId="3320625062" sldId="257"/>
            <ac:spMk id="2" creationId="{A43679DC-3A0D-B0CA-CABF-6F645679FA1E}"/>
          </ac:spMkLst>
        </pc:spChg>
        <pc:spChg chg="mod">
          <ac:chgData name="Stanislav Levendeev (student)" userId="435aa7b3-2f18-40a9-bdce-4ae6d4a7d0d5" providerId="ADAL" clId="{78325082-92A3-44C1-9375-5F9BE3143544}" dt="2023-10-05T10:30:47.732" v="1435" actId="1076"/>
          <ac:spMkLst>
            <pc:docMk/>
            <pc:sldMk cId="3320625062" sldId="257"/>
            <ac:spMk id="3" creationId="{FD793135-E215-61C0-6426-691940CAC838}"/>
          </ac:spMkLst>
        </pc:spChg>
      </pc:sldChg>
      <pc:sldChg chg="addSp delSp modSp add mod ord setBg setClrOvrMap modNotesTx">
        <pc:chgData name="Stanislav Levendeev (student)" userId="435aa7b3-2f18-40a9-bdce-4ae6d4a7d0d5" providerId="ADAL" clId="{78325082-92A3-44C1-9375-5F9BE3143544}" dt="2023-10-12T09:15:34.338" v="3849" actId="20577"/>
        <pc:sldMkLst>
          <pc:docMk/>
          <pc:sldMk cId="899194585" sldId="258"/>
        </pc:sldMkLst>
        <pc:spChg chg="mod">
          <ac:chgData name="Stanislav Levendeev (student)" userId="435aa7b3-2f18-40a9-bdce-4ae6d4a7d0d5" providerId="ADAL" clId="{78325082-92A3-44C1-9375-5F9BE3143544}" dt="2023-10-05T10:29:00.319" v="1406" actId="26606"/>
          <ac:spMkLst>
            <pc:docMk/>
            <pc:sldMk cId="899194585" sldId="258"/>
            <ac:spMk id="2" creationId="{A43679DC-3A0D-B0CA-CABF-6F645679FA1E}"/>
          </ac:spMkLst>
        </pc:spChg>
        <pc:spChg chg="mod ord">
          <ac:chgData name="Stanislav Levendeev (student)" userId="435aa7b3-2f18-40a9-bdce-4ae6d4a7d0d5" providerId="ADAL" clId="{78325082-92A3-44C1-9375-5F9BE3143544}" dt="2023-10-12T08:06:31.736" v="1603" actId="20577"/>
          <ac:spMkLst>
            <pc:docMk/>
            <pc:sldMk cId="899194585" sldId="258"/>
            <ac:spMk id="3" creationId="{FD793135-E215-61C0-6426-691940CAC838}"/>
          </ac:spMkLst>
        </pc:spChg>
        <pc:spChg chg="add del mod">
          <ac:chgData name="Stanislav Levendeev (student)" userId="435aa7b3-2f18-40a9-bdce-4ae6d4a7d0d5" providerId="ADAL" clId="{78325082-92A3-44C1-9375-5F9BE3143544}" dt="2023-10-05T10:31:35.426" v="1441" actId="478"/>
          <ac:spMkLst>
            <pc:docMk/>
            <pc:sldMk cId="899194585" sldId="258"/>
            <ac:spMk id="4" creationId="{64CACAC6-45DD-2E67-5D25-AF944688260D}"/>
          </ac:spMkLst>
        </pc:spChg>
        <pc:spChg chg="add del">
          <ac:chgData name="Stanislav Levendeev (student)" userId="435aa7b3-2f18-40a9-bdce-4ae6d4a7d0d5" providerId="ADAL" clId="{78325082-92A3-44C1-9375-5F9BE3143544}" dt="2023-10-05T10:28:56.335" v="1404" actId="26606"/>
          <ac:spMkLst>
            <pc:docMk/>
            <pc:sldMk cId="899194585" sldId="258"/>
            <ac:spMk id="8" creationId="{3BCB5F6A-9EB0-40B0-9D13-3023E9A20508}"/>
          </ac:spMkLst>
        </pc:spChg>
        <pc:spChg chg="add del">
          <ac:chgData name="Stanislav Levendeev (student)" userId="435aa7b3-2f18-40a9-bdce-4ae6d4a7d0d5" providerId="ADAL" clId="{78325082-92A3-44C1-9375-5F9BE3143544}" dt="2023-10-05T10:28:42.136" v="1398" actId="26606"/>
          <ac:spMkLst>
            <pc:docMk/>
            <pc:sldMk cId="899194585" sldId="258"/>
            <ac:spMk id="15" creationId="{3F088236-D655-4F88-B238-E16762358025}"/>
          </ac:spMkLst>
        </pc:spChg>
        <pc:spChg chg="add del">
          <ac:chgData name="Stanislav Levendeev (student)" userId="435aa7b3-2f18-40a9-bdce-4ae6d4a7d0d5" providerId="ADAL" clId="{78325082-92A3-44C1-9375-5F9BE3143544}" dt="2023-10-05T10:28:42.136" v="1398" actId="26606"/>
          <ac:spMkLst>
            <pc:docMk/>
            <pc:sldMk cId="899194585" sldId="258"/>
            <ac:spMk id="17" creationId="{3DAC0C92-199E-475C-9390-119A9B027276}"/>
          </ac:spMkLst>
        </pc:spChg>
        <pc:spChg chg="add del">
          <ac:chgData name="Stanislav Levendeev (student)" userId="435aa7b3-2f18-40a9-bdce-4ae6d4a7d0d5" providerId="ADAL" clId="{78325082-92A3-44C1-9375-5F9BE3143544}" dt="2023-10-05T10:28:42.136" v="1398" actId="26606"/>
          <ac:spMkLst>
            <pc:docMk/>
            <pc:sldMk cId="899194585" sldId="258"/>
            <ac:spMk id="19" creationId="{C4CFB339-0ED8-4FE2-9EF1-6D1375B8499B}"/>
          </ac:spMkLst>
        </pc:spChg>
        <pc:spChg chg="add del">
          <ac:chgData name="Stanislav Levendeev (student)" userId="435aa7b3-2f18-40a9-bdce-4ae6d4a7d0d5" providerId="ADAL" clId="{78325082-92A3-44C1-9375-5F9BE3143544}" dt="2023-10-05T10:28:42.136" v="1398" actId="26606"/>
          <ac:spMkLst>
            <pc:docMk/>
            <pc:sldMk cId="899194585" sldId="258"/>
            <ac:spMk id="21" creationId="{31896C80-2069-4431-9C19-83B913734490}"/>
          </ac:spMkLst>
        </pc:spChg>
        <pc:spChg chg="add del">
          <ac:chgData name="Stanislav Levendeev (student)" userId="435aa7b3-2f18-40a9-bdce-4ae6d4a7d0d5" providerId="ADAL" clId="{78325082-92A3-44C1-9375-5F9BE3143544}" dt="2023-10-05T10:28:42.136" v="1398" actId="26606"/>
          <ac:spMkLst>
            <pc:docMk/>
            <pc:sldMk cId="899194585" sldId="258"/>
            <ac:spMk id="23" creationId="{BF120A21-0841-4823-B0C4-28AEBCEF9B78}"/>
          </ac:spMkLst>
        </pc:spChg>
        <pc:spChg chg="add del">
          <ac:chgData name="Stanislav Levendeev (student)" userId="435aa7b3-2f18-40a9-bdce-4ae6d4a7d0d5" providerId="ADAL" clId="{78325082-92A3-44C1-9375-5F9BE3143544}" dt="2023-10-05T10:28:42.136" v="1398" actId="26606"/>
          <ac:spMkLst>
            <pc:docMk/>
            <pc:sldMk cId="899194585" sldId="258"/>
            <ac:spMk id="25" creationId="{DBB05BAE-BBD3-4289-899F-A6851503C6B0}"/>
          </ac:spMkLst>
        </pc:spChg>
        <pc:spChg chg="add del">
          <ac:chgData name="Stanislav Levendeev (student)" userId="435aa7b3-2f18-40a9-bdce-4ae6d4a7d0d5" providerId="ADAL" clId="{78325082-92A3-44C1-9375-5F9BE3143544}" dt="2023-10-05T10:28:42.136" v="1398" actId="26606"/>
          <ac:spMkLst>
            <pc:docMk/>
            <pc:sldMk cId="899194585" sldId="258"/>
            <ac:spMk id="27" creationId="{9874D11C-36F5-4BBE-A490-019A54E953B0}"/>
          </ac:spMkLst>
        </pc:spChg>
        <pc:spChg chg="add del">
          <ac:chgData name="Stanislav Levendeev (student)" userId="435aa7b3-2f18-40a9-bdce-4ae6d4a7d0d5" providerId="ADAL" clId="{78325082-92A3-44C1-9375-5F9BE3143544}" dt="2023-10-05T10:28:42.923" v="1400" actId="26606"/>
          <ac:spMkLst>
            <pc:docMk/>
            <pc:sldMk cId="899194585" sldId="258"/>
            <ac:spMk id="29" creationId="{9F4444CE-BC8D-4D61-B303-4C05614E62AB}"/>
          </ac:spMkLst>
        </pc:spChg>
        <pc:spChg chg="add del">
          <ac:chgData name="Stanislav Levendeev (student)" userId="435aa7b3-2f18-40a9-bdce-4ae6d4a7d0d5" providerId="ADAL" clId="{78325082-92A3-44C1-9375-5F9BE3143544}" dt="2023-10-05T10:28:42.923" v="1400" actId="26606"/>
          <ac:spMkLst>
            <pc:docMk/>
            <pc:sldMk cId="899194585" sldId="258"/>
            <ac:spMk id="30" creationId="{62423CA5-E2E1-4789-B759-9906C1C94063}"/>
          </ac:spMkLst>
        </pc:spChg>
        <pc:spChg chg="add del">
          <ac:chgData name="Stanislav Levendeev (student)" userId="435aa7b3-2f18-40a9-bdce-4ae6d4a7d0d5" providerId="ADAL" clId="{78325082-92A3-44C1-9375-5F9BE3143544}" dt="2023-10-05T10:28:42.923" v="1400" actId="26606"/>
          <ac:spMkLst>
            <pc:docMk/>
            <pc:sldMk cId="899194585" sldId="258"/>
            <ac:spMk id="31" creationId="{73772B81-181F-48B7-8826-4D9686D15DF5}"/>
          </ac:spMkLst>
        </pc:spChg>
        <pc:spChg chg="add del">
          <ac:chgData name="Stanislav Levendeev (student)" userId="435aa7b3-2f18-40a9-bdce-4ae6d4a7d0d5" providerId="ADAL" clId="{78325082-92A3-44C1-9375-5F9BE3143544}" dt="2023-10-05T10:28:42.923" v="1400" actId="26606"/>
          <ac:spMkLst>
            <pc:docMk/>
            <pc:sldMk cId="899194585" sldId="258"/>
            <ac:spMk id="32" creationId="{B2205F6E-03C6-4E92-877C-E2482F6599AA}"/>
          </ac:spMkLst>
        </pc:spChg>
        <pc:picChg chg="add del mod ord">
          <ac:chgData name="Stanislav Levendeev (student)" userId="435aa7b3-2f18-40a9-bdce-4ae6d4a7d0d5" providerId="ADAL" clId="{78325082-92A3-44C1-9375-5F9BE3143544}" dt="2023-10-05T10:31:33.315" v="1440" actId="478"/>
          <ac:picMkLst>
            <pc:docMk/>
            <pc:sldMk cId="899194585" sldId="258"/>
            <ac:picMk id="6" creationId="{F0EA95E2-0922-2625-0BBC-79931E387464}"/>
          </ac:picMkLst>
        </pc:picChg>
        <pc:cxnChg chg="add del">
          <ac:chgData name="Stanislav Levendeev (student)" userId="435aa7b3-2f18-40a9-bdce-4ae6d4a7d0d5" providerId="ADAL" clId="{78325082-92A3-44C1-9375-5F9BE3143544}" dt="2023-10-05T10:28:42.136" v="1398" actId="26606"/>
          <ac:cxnSpMkLst>
            <pc:docMk/>
            <pc:sldMk cId="899194585" sldId="258"/>
            <ac:cxnSpMk id="11" creationId="{64FA5DFF-7FE6-4855-84E6-DFA78EE978BD}"/>
          </ac:cxnSpMkLst>
        </pc:cxnChg>
        <pc:cxnChg chg="add del">
          <ac:chgData name="Stanislav Levendeev (student)" userId="435aa7b3-2f18-40a9-bdce-4ae6d4a7d0d5" providerId="ADAL" clId="{78325082-92A3-44C1-9375-5F9BE3143544}" dt="2023-10-05T10:28:42.136" v="1398" actId="26606"/>
          <ac:cxnSpMkLst>
            <pc:docMk/>
            <pc:sldMk cId="899194585" sldId="258"/>
            <ac:cxnSpMk id="13" creationId="{2AFD8CBA-54A3-4363-991B-B9C631BBFA74}"/>
          </ac:cxnSpMkLst>
        </pc:cxnChg>
      </pc:sldChg>
      <pc:sldChg chg="addSp delSp modSp new mod modNotesTx">
        <pc:chgData name="Stanislav Levendeev (student)" userId="435aa7b3-2f18-40a9-bdce-4ae6d4a7d0d5" providerId="ADAL" clId="{78325082-92A3-44C1-9375-5F9BE3143544}" dt="2023-10-12T09:15:58.893" v="3855" actId="20577"/>
        <pc:sldMkLst>
          <pc:docMk/>
          <pc:sldMk cId="1580355664" sldId="259"/>
        </pc:sldMkLst>
        <pc:spChg chg="mod">
          <ac:chgData name="Stanislav Levendeev (student)" userId="435aa7b3-2f18-40a9-bdce-4ae6d4a7d0d5" providerId="ADAL" clId="{78325082-92A3-44C1-9375-5F9BE3143544}" dt="2023-09-29T10:50:46.499" v="322" actId="20577"/>
          <ac:spMkLst>
            <pc:docMk/>
            <pc:sldMk cId="1580355664" sldId="259"/>
            <ac:spMk id="2" creationId="{DC084D01-3BC5-CEF6-88DB-8DECD5C9352A}"/>
          </ac:spMkLst>
        </pc:spChg>
        <pc:spChg chg="mod">
          <ac:chgData name="Stanislav Levendeev (student)" userId="435aa7b3-2f18-40a9-bdce-4ae6d4a7d0d5" providerId="ADAL" clId="{78325082-92A3-44C1-9375-5F9BE3143544}" dt="2023-10-05T10:49:41.242" v="1497" actId="207"/>
          <ac:spMkLst>
            <pc:docMk/>
            <pc:sldMk cId="1580355664" sldId="259"/>
            <ac:spMk id="3" creationId="{1A377588-4234-A1ED-7B1A-8088301071E9}"/>
          </ac:spMkLst>
        </pc:spChg>
        <pc:picChg chg="del mod">
          <ac:chgData name="Stanislav Levendeev (student)" userId="435aa7b3-2f18-40a9-bdce-4ae6d4a7d0d5" providerId="ADAL" clId="{78325082-92A3-44C1-9375-5F9BE3143544}" dt="2023-09-29T13:28:06.974" v="1342" actId="478"/>
          <ac:picMkLst>
            <pc:docMk/>
            <pc:sldMk cId="1580355664" sldId="259"/>
            <ac:picMk id="4" creationId="{F1620A68-3754-2343-2FC8-917EE022BE3A}"/>
          </ac:picMkLst>
        </pc:picChg>
        <pc:picChg chg="add mod">
          <ac:chgData name="Stanislav Levendeev (student)" userId="435aa7b3-2f18-40a9-bdce-4ae6d4a7d0d5" providerId="ADAL" clId="{78325082-92A3-44C1-9375-5F9BE3143544}" dt="2023-10-05T10:29:50.848" v="1422" actId="1076"/>
          <ac:picMkLst>
            <pc:docMk/>
            <pc:sldMk cId="1580355664" sldId="259"/>
            <ac:picMk id="5" creationId="{9BB280E8-B90C-6A64-6EF6-A61A2DDEE550}"/>
          </ac:picMkLst>
        </pc:picChg>
        <pc:picChg chg="add mod">
          <ac:chgData name="Stanislav Levendeev (student)" userId="435aa7b3-2f18-40a9-bdce-4ae6d4a7d0d5" providerId="ADAL" clId="{78325082-92A3-44C1-9375-5F9BE3143544}" dt="2023-09-29T13:28:25.872" v="1349" actId="1076"/>
          <ac:picMkLst>
            <pc:docMk/>
            <pc:sldMk cId="1580355664" sldId="259"/>
            <ac:picMk id="6" creationId="{6CBE6691-E4B6-D964-4179-1CE9994A0A04}"/>
          </ac:picMkLst>
        </pc:picChg>
      </pc:sldChg>
      <pc:sldChg chg="addSp delSp modSp add mod modNotesTx">
        <pc:chgData name="Stanislav Levendeev (student)" userId="435aa7b3-2f18-40a9-bdce-4ae6d4a7d0d5" providerId="ADAL" clId="{78325082-92A3-44C1-9375-5F9BE3143544}" dt="2023-10-12T09:16:01.506" v="3856" actId="20577"/>
        <pc:sldMkLst>
          <pc:docMk/>
          <pc:sldMk cId="1566576638" sldId="260"/>
        </pc:sldMkLst>
        <pc:spChg chg="mod">
          <ac:chgData name="Stanislav Levendeev (student)" userId="435aa7b3-2f18-40a9-bdce-4ae6d4a7d0d5" providerId="ADAL" clId="{78325082-92A3-44C1-9375-5F9BE3143544}" dt="2023-10-06T12:10:08.402" v="1526" actId="20577"/>
          <ac:spMkLst>
            <pc:docMk/>
            <pc:sldMk cId="1566576638" sldId="260"/>
            <ac:spMk id="3" creationId="{1A377588-4234-A1ED-7B1A-8088301071E9}"/>
          </ac:spMkLst>
        </pc:spChg>
        <pc:spChg chg="add del mod">
          <ac:chgData name="Stanislav Levendeev (student)" userId="435aa7b3-2f18-40a9-bdce-4ae6d4a7d0d5" providerId="ADAL" clId="{78325082-92A3-44C1-9375-5F9BE3143544}" dt="2023-09-29T13:29:03.692" v="1355"/>
          <ac:spMkLst>
            <pc:docMk/>
            <pc:sldMk cId="1566576638" sldId="260"/>
            <ac:spMk id="4" creationId="{15A9C43A-C7E8-218D-35D4-DDAC947DBDD7}"/>
          </ac:spMkLst>
        </pc:spChg>
        <pc:picChg chg="add mod">
          <ac:chgData name="Stanislav Levendeev (student)" userId="435aa7b3-2f18-40a9-bdce-4ae6d4a7d0d5" providerId="ADAL" clId="{78325082-92A3-44C1-9375-5F9BE3143544}" dt="2023-10-05T10:49:56.321" v="1500" actId="1076"/>
          <ac:picMkLst>
            <pc:docMk/>
            <pc:sldMk cId="1566576638" sldId="260"/>
            <ac:picMk id="5" creationId="{7D13CE37-FF63-406A-14AA-484733D8178F}"/>
          </ac:picMkLst>
        </pc:picChg>
        <pc:picChg chg="add del mod">
          <ac:chgData name="Stanislav Levendeev (student)" userId="435aa7b3-2f18-40a9-bdce-4ae6d4a7d0d5" providerId="ADAL" clId="{78325082-92A3-44C1-9375-5F9BE3143544}" dt="2023-09-29T13:29:03.692" v="1355"/>
          <ac:picMkLst>
            <pc:docMk/>
            <pc:sldMk cId="1566576638" sldId="260"/>
            <ac:picMk id="5" creationId="{A02A8BB7-8A96-9C6B-E6C0-40607CBB4D2B}"/>
          </ac:picMkLst>
        </pc:picChg>
        <pc:picChg chg="add del mod">
          <ac:chgData name="Stanislav Levendeev (student)" userId="435aa7b3-2f18-40a9-bdce-4ae6d4a7d0d5" providerId="ADAL" clId="{78325082-92A3-44C1-9375-5F9BE3143544}" dt="2023-09-29T13:29:11.206" v="1360"/>
          <ac:picMkLst>
            <pc:docMk/>
            <pc:sldMk cId="1566576638" sldId="260"/>
            <ac:picMk id="6" creationId="{A9278290-04E0-3A24-91FA-BA3DA17D5595}"/>
          </ac:picMkLst>
        </pc:picChg>
      </pc:sldChg>
      <pc:sldChg chg="addSp delSp modSp new mod modNotesTx">
        <pc:chgData name="Stanislav Levendeev (student)" userId="435aa7b3-2f18-40a9-bdce-4ae6d4a7d0d5" providerId="ADAL" clId="{78325082-92A3-44C1-9375-5F9BE3143544}" dt="2023-10-12T09:16:07.726" v="3857" actId="20577"/>
        <pc:sldMkLst>
          <pc:docMk/>
          <pc:sldMk cId="3123559345" sldId="261"/>
        </pc:sldMkLst>
        <pc:spChg chg="mod">
          <ac:chgData name="Stanislav Levendeev (student)" userId="435aa7b3-2f18-40a9-bdce-4ae6d4a7d0d5" providerId="ADAL" clId="{78325082-92A3-44C1-9375-5F9BE3143544}" dt="2023-09-29T11:00:51.688" v="1288" actId="20577"/>
          <ac:spMkLst>
            <pc:docMk/>
            <pc:sldMk cId="3123559345" sldId="261"/>
            <ac:spMk id="2" creationId="{74FAD176-E996-5A73-FFC4-9F8E4E1D8AC4}"/>
          </ac:spMkLst>
        </pc:spChg>
        <pc:spChg chg="del">
          <ac:chgData name="Stanislav Levendeev (student)" userId="435aa7b3-2f18-40a9-bdce-4ae6d4a7d0d5" providerId="ADAL" clId="{78325082-92A3-44C1-9375-5F9BE3143544}" dt="2023-10-05T10:30:21.518" v="1427"/>
          <ac:spMkLst>
            <pc:docMk/>
            <pc:sldMk cId="3123559345" sldId="261"/>
            <ac:spMk id="3" creationId="{BDBDE006-150E-D3AF-519F-B9EE3ACF4F6A}"/>
          </ac:spMkLst>
        </pc:spChg>
        <pc:spChg chg="add del mod">
          <ac:chgData name="Stanislav Levendeev (student)" userId="435aa7b3-2f18-40a9-bdce-4ae6d4a7d0d5" providerId="ADAL" clId="{78325082-92A3-44C1-9375-5F9BE3143544}" dt="2023-10-12T09:15:11.853" v="3832"/>
          <ac:spMkLst>
            <pc:docMk/>
            <pc:sldMk cId="3123559345" sldId="261"/>
            <ac:spMk id="7" creationId="{5532FF38-E463-8566-CF97-95CE523F5BDD}"/>
          </ac:spMkLst>
        </pc:spChg>
        <pc:picChg chg="add del mod">
          <ac:chgData name="Stanislav Levendeev (student)" userId="435aa7b3-2f18-40a9-bdce-4ae6d4a7d0d5" providerId="ADAL" clId="{78325082-92A3-44C1-9375-5F9BE3143544}" dt="2023-10-12T09:15:00.239" v="3831" actId="478"/>
          <ac:picMkLst>
            <pc:docMk/>
            <pc:sldMk cId="3123559345" sldId="261"/>
            <ac:picMk id="4" creationId="{4A151C71-6AAB-6B57-8732-33DD5F953EE2}"/>
          </ac:picMkLst>
        </pc:picChg>
        <pc:picChg chg="add del mod">
          <ac:chgData name="Stanislav Levendeev (student)" userId="435aa7b3-2f18-40a9-bdce-4ae6d4a7d0d5" providerId="ADAL" clId="{78325082-92A3-44C1-9375-5F9BE3143544}" dt="2023-10-12T09:14:54.160" v="3827" actId="478"/>
          <ac:picMkLst>
            <pc:docMk/>
            <pc:sldMk cId="3123559345" sldId="261"/>
            <ac:picMk id="5" creationId="{04DD5E12-409C-322F-7981-6E05E754456F}"/>
          </ac:picMkLst>
        </pc:picChg>
        <pc:picChg chg="add mod">
          <ac:chgData name="Stanislav Levendeev (student)" userId="435aa7b3-2f18-40a9-bdce-4ae6d4a7d0d5" providerId="ADAL" clId="{78325082-92A3-44C1-9375-5F9BE3143544}" dt="2023-10-12T09:15:23.169" v="3838" actId="1076"/>
          <ac:picMkLst>
            <pc:docMk/>
            <pc:sldMk cId="3123559345" sldId="261"/>
            <ac:picMk id="9" creationId="{51A7ADFD-63FB-B1D7-22A1-1E58322A0F26}"/>
          </ac:picMkLst>
        </pc:picChg>
      </pc:sldChg>
      <pc:sldChg chg="addSp delSp modSp add mod modNotesTx">
        <pc:chgData name="Stanislav Levendeev (student)" userId="435aa7b3-2f18-40a9-bdce-4ae6d4a7d0d5" providerId="ADAL" clId="{78325082-92A3-44C1-9375-5F9BE3143544}" dt="2023-10-12T09:16:14.100" v="3861" actId="20577"/>
        <pc:sldMkLst>
          <pc:docMk/>
          <pc:sldMk cId="3452684814" sldId="262"/>
        </pc:sldMkLst>
        <pc:spChg chg="mod">
          <ac:chgData name="Stanislav Levendeev (student)" userId="435aa7b3-2f18-40a9-bdce-4ae6d4a7d0d5" providerId="ADAL" clId="{78325082-92A3-44C1-9375-5F9BE3143544}" dt="2023-09-29T13:29:47.755" v="1364" actId="20577"/>
          <ac:spMkLst>
            <pc:docMk/>
            <pc:sldMk cId="3452684814" sldId="262"/>
            <ac:spMk id="2" creationId="{74FAD176-E996-5A73-FFC4-9F8E4E1D8AC4}"/>
          </ac:spMkLst>
        </pc:spChg>
        <pc:spChg chg="add mod">
          <ac:chgData name="Stanislav Levendeev (student)" userId="435aa7b3-2f18-40a9-bdce-4ae6d4a7d0d5" providerId="ADAL" clId="{78325082-92A3-44C1-9375-5F9BE3143544}" dt="2023-10-05T10:50:57.487" v="1503" actId="478"/>
          <ac:spMkLst>
            <pc:docMk/>
            <pc:sldMk cId="3452684814" sldId="262"/>
            <ac:spMk id="4" creationId="{DC2DC5A0-CD4D-585B-6248-93A8F277C938}"/>
          </ac:spMkLst>
        </pc:spChg>
        <pc:picChg chg="del">
          <ac:chgData name="Stanislav Levendeev (student)" userId="435aa7b3-2f18-40a9-bdce-4ae6d4a7d0d5" providerId="ADAL" clId="{78325082-92A3-44C1-9375-5F9BE3143544}" dt="2023-10-05T10:50:57.487" v="1503" actId="478"/>
          <ac:picMkLst>
            <pc:docMk/>
            <pc:sldMk cId="3452684814" sldId="262"/>
            <ac:picMk id="5" creationId="{F5A87DD1-D580-6B67-7478-7111C3F1D0BA}"/>
          </ac:picMkLst>
        </pc:picChg>
        <pc:picChg chg="mod">
          <ac:chgData name="Stanislav Levendeev (student)" userId="435aa7b3-2f18-40a9-bdce-4ae6d4a7d0d5" providerId="ADAL" clId="{78325082-92A3-44C1-9375-5F9BE3143544}" dt="2023-10-05T10:51:56.014" v="1525" actId="1076"/>
          <ac:picMkLst>
            <pc:docMk/>
            <pc:sldMk cId="3452684814" sldId="262"/>
            <ac:picMk id="6" creationId="{15056D12-0E01-1F69-0242-04D09392C19D}"/>
          </ac:picMkLst>
        </pc:picChg>
        <pc:picChg chg="del">
          <ac:chgData name="Stanislav Levendeev (student)" userId="435aa7b3-2f18-40a9-bdce-4ae6d4a7d0d5" providerId="ADAL" clId="{78325082-92A3-44C1-9375-5F9BE3143544}" dt="2023-10-05T10:50:56.780" v="1501" actId="478"/>
          <ac:picMkLst>
            <pc:docMk/>
            <pc:sldMk cId="3452684814" sldId="262"/>
            <ac:picMk id="7" creationId="{07343C25-D710-2A6B-B0F9-B9AEC749AA78}"/>
          </ac:picMkLst>
        </pc:picChg>
        <pc:picChg chg="del">
          <ac:chgData name="Stanislav Levendeev (student)" userId="435aa7b3-2f18-40a9-bdce-4ae6d4a7d0d5" providerId="ADAL" clId="{78325082-92A3-44C1-9375-5F9BE3143544}" dt="2023-10-05T10:50:57.204" v="1502" actId="478"/>
          <ac:picMkLst>
            <pc:docMk/>
            <pc:sldMk cId="3452684814" sldId="262"/>
            <ac:picMk id="9" creationId="{E9F3C9E9-7367-5814-2AF0-3907CC486708}"/>
          </ac:picMkLst>
        </pc:picChg>
        <pc:picChg chg="mod">
          <ac:chgData name="Stanislav Levendeev (student)" userId="435aa7b3-2f18-40a9-bdce-4ae6d4a7d0d5" providerId="ADAL" clId="{78325082-92A3-44C1-9375-5F9BE3143544}" dt="2023-10-05T10:51:42.865" v="1522" actId="1076"/>
          <ac:picMkLst>
            <pc:docMk/>
            <pc:sldMk cId="3452684814" sldId="262"/>
            <ac:picMk id="10" creationId="{115427F9-A76D-19EF-A138-0303DAEC0F69}"/>
          </ac:picMkLst>
        </pc:picChg>
        <pc:picChg chg="mod">
          <ac:chgData name="Stanislav Levendeev (student)" userId="435aa7b3-2f18-40a9-bdce-4ae6d4a7d0d5" providerId="ADAL" clId="{78325082-92A3-44C1-9375-5F9BE3143544}" dt="2023-10-05T10:51:49.026" v="1524" actId="1076"/>
          <ac:picMkLst>
            <pc:docMk/>
            <pc:sldMk cId="3452684814" sldId="262"/>
            <ac:picMk id="12" creationId="{EA743B3C-6A4A-1203-2FD6-80954BD7D091}"/>
          </ac:picMkLst>
        </pc:picChg>
      </pc:sldChg>
      <pc:sldChg chg="delSp modSp add mod">
        <pc:chgData name="Stanislav Levendeev (student)" userId="435aa7b3-2f18-40a9-bdce-4ae6d4a7d0d5" providerId="ADAL" clId="{78325082-92A3-44C1-9375-5F9BE3143544}" dt="2023-09-29T13:30:13.303" v="1378" actId="1076"/>
        <pc:sldMkLst>
          <pc:docMk/>
          <pc:sldMk cId="63109141" sldId="263"/>
        </pc:sldMkLst>
        <pc:spChg chg="mod">
          <ac:chgData name="Stanislav Levendeev (student)" userId="435aa7b3-2f18-40a9-bdce-4ae6d4a7d0d5" providerId="ADAL" clId="{78325082-92A3-44C1-9375-5F9BE3143544}" dt="2023-09-29T13:30:13.303" v="1378" actId="1076"/>
          <ac:spMkLst>
            <pc:docMk/>
            <pc:sldMk cId="63109141" sldId="263"/>
            <ac:spMk id="2" creationId="{74FAD176-E996-5A73-FFC4-9F8E4E1D8AC4}"/>
          </ac:spMkLst>
        </pc:spChg>
        <pc:spChg chg="del">
          <ac:chgData name="Stanislav Levendeev (student)" userId="435aa7b3-2f18-40a9-bdce-4ae6d4a7d0d5" providerId="ADAL" clId="{78325082-92A3-44C1-9375-5F9BE3143544}" dt="2023-09-29T13:29:57.429" v="1373" actId="478"/>
          <ac:spMkLst>
            <pc:docMk/>
            <pc:sldMk cId="63109141" sldId="263"/>
            <ac:spMk id="3" creationId="{BDBDE006-150E-D3AF-519F-B9EE3ACF4F6A}"/>
          </ac:spMkLst>
        </pc:spChg>
      </pc:sldChg>
      <pc:sldChg chg="addSp delSp modSp add mod modNotesTx">
        <pc:chgData name="Stanislav Levendeev (student)" userId="435aa7b3-2f18-40a9-bdce-4ae6d4a7d0d5" providerId="ADAL" clId="{78325082-92A3-44C1-9375-5F9BE3143544}" dt="2023-10-12T09:15:45.696" v="3851" actId="20577"/>
        <pc:sldMkLst>
          <pc:docMk/>
          <pc:sldMk cId="3136707714" sldId="264"/>
        </pc:sldMkLst>
        <pc:spChg chg="del">
          <ac:chgData name="Stanislav Levendeev (student)" userId="435aa7b3-2f18-40a9-bdce-4ae6d4a7d0d5" providerId="ADAL" clId="{78325082-92A3-44C1-9375-5F9BE3143544}" dt="2023-10-05T10:32:02.335" v="1446" actId="478"/>
          <ac:spMkLst>
            <pc:docMk/>
            <pc:sldMk cId="3136707714" sldId="264"/>
            <ac:spMk id="3" creationId="{FD793135-E215-61C0-6426-691940CAC838}"/>
          </ac:spMkLst>
        </pc:spChg>
        <pc:spChg chg="del">
          <ac:chgData name="Stanislav Levendeev (student)" userId="435aa7b3-2f18-40a9-bdce-4ae6d4a7d0d5" providerId="ADAL" clId="{78325082-92A3-44C1-9375-5F9BE3143544}" dt="2023-10-05T10:32:06.712" v="1448" actId="478"/>
          <ac:spMkLst>
            <pc:docMk/>
            <pc:sldMk cId="3136707714" sldId="264"/>
            <ac:spMk id="4" creationId="{64CACAC6-45DD-2E67-5D25-AF944688260D}"/>
          </ac:spMkLst>
        </pc:spChg>
        <pc:spChg chg="add del mod">
          <ac:chgData name="Stanislav Levendeev (student)" userId="435aa7b3-2f18-40a9-bdce-4ae6d4a7d0d5" providerId="ADAL" clId="{78325082-92A3-44C1-9375-5F9BE3143544}" dt="2023-10-05T10:32:04.413" v="1447" actId="478"/>
          <ac:spMkLst>
            <pc:docMk/>
            <pc:sldMk cId="3136707714" sldId="264"/>
            <ac:spMk id="7" creationId="{E724238D-CB16-296D-9691-805209162FBF}"/>
          </ac:spMkLst>
        </pc:spChg>
        <pc:picChg chg="add del mod">
          <ac:chgData name="Stanislav Levendeev (student)" userId="435aa7b3-2f18-40a9-bdce-4ae6d4a7d0d5" providerId="ADAL" clId="{78325082-92A3-44C1-9375-5F9BE3143544}" dt="2023-10-05T10:32:19.219" v="1456" actId="478"/>
          <ac:picMkLst>
            <pc:docMk/>
            <pc:sldMk cId="3136707714" sldId="264"/>
            <ac:picMk id="6" creationId="{F0EA95E2-0922-2625-0BBC-79931E387464}"/>
          </ac:picMkLst>
        </pc:picChg>
      </pc:sldChg>
      <pc:sldChg chg="addSp delSp modSp add mod modNotesTx">
        <pc:chgData name="Stanislav Levendeev (student)" userId="435aa7b3-2f18-40a9-bdce-4ae6d4a7d0d5" providerId="ADAL" clId="{78325082-92A3-44C1-9375-5F9BE3143544}" dt="2023-10-12T09:15:53.581" v="3853" actId="20577"/>
        <pc:sldMkLst>
          <pc:docMk/>
          <pc:sldMk cId="2665790788" sldId="265"/>
        </pc:sldMkLst>
        <pc:spChg chg="del">
          <ac:chgData name="Stanislav Levendeev (student)" userId="435aa7b3-2f18-40a9-bdce-4ae6d4a7d0d5" providerId="ADAL" clId="{78325082-92A3-44C1-9375-5F9BE3143544}" dt="2023-10-05T10:32:23.644" v="1457" actId="478"/>
          <ac:spMkLst>
            <pc:docMk/>
            <pc:sldMk cId="2665790788" sldId="265"/>
            <ac:spMk id="3" creationId="{FD793135-E215-61C0-6426-691940CAC838}"/>
          </ac:spMkLst>
        </pc:spChg>
        <pc:spChg chg="mod">
          <ac:chgData name="Stanislav Levendeev (student)" userId="435aa7b3-2f18-40a9-bdce-4ae6d4a7d0d5" providerId="ADAL" clId="{78325082-92A3-44C1-9375-5F9BE3143544}" dt="2023-10-05T10:32:35.721" v="1463" actId="404"/>
          <ac:spMkLst>
            <pc:docMk/>
            <pc:sldMk cId="2665790788" sldId="265"/>
            <ac:spMk id="4" creationId="{64CACAC6-45DD-2E67-5D25-AF944688260D}"/>
          </ac:spMkLst>
        </pc:spChg>
        <pc:spChg chg="add del mod">
          <ac:chgData name="Stanislav Levendeev (student)" userId="435aa7b3-2f18-40a9-bdce-4ae6d4a7d0d5" providerId="ADAL" clId="{78325082-92A3-44C1-9375-5F9BE3143544}" dt="2023-10-05T10:32:25.534" v="1458" actId="478"/>
          <ac:spMkLst>
            <pc:docMk/>
            <pc:sldMk cId="2665790788" sldId="265"/>
            <ac:spMk id="7" creationId="{C45F70BC-83F1-820A-FBA2-E057ECFEF593}"/>
          </ac:spMkLst>
        </pc:spChg>
        <pc:picChg chg="del">
          <ac:chgData name="Stanislav Levendeev (student)" userId="435aa7b3-2f18-40a9-bdce-4ae6d4a7d0d5" providerId="ADAL" clId="{78325082-92A3-44C1-9375-5F9BE3143544}" dt="2023-10-05T10:32:15.783" v="1454" actId="478"/>
          <ac:picMkLst>
            <pc:docMk/>
            <pc:sldMk cId="2665790788" sldId="265"/>
            <ac:picMk id="6" creationId="{F0EA95E2-0922-2625-0BBC-79931E387464}"/>
          </ac:picMkLst>
        </pc:picChg>
      </pc:sldChg>
      <pc:sldChg chg="add del setBg">
        <pc:chgData name="Stanislav Levendeev (student)" userId="435aa7b3-2f18-40a9-bdce-4ae6d4a7d0d5" providerId="ADAL" clId="{78325082-92A3-44C1-9375-5F9BE3143544}" dt="2023-10-05T10:32:54.366" v="1465"/>
        <pc:sldMkLst>
          <pc:docMk/>
          <pc:sldMk cId="1493139737" sldId="266"/>
        </pc:sldMkLst>
      </pc:sldChg>
      <pc:sldChg chg="modSp add mod modNotesTx">
        <pc:chgData name="Stanislav Levendeev (student)" userId="435aa7b3-2f18-40a9-bdce-4ae6d4a7d0d5" providerId="ADAL" clId="{78325082-92A3-44C1-9375-5F9BE3143544}" dt="2023-10-12T09:15:55.734" v="3854" actId="20577"/>
        <pc:sldMkLst>
          <pc:docMk/>
          <pc:sldMk cId="1646242860" sldId="266"/>
        </pc:sldMkLst>
        <pc:spChg chg="mod">
          <ac:chgData name="Stanislav Levendeev (student)" userId="435aa7b3-2f18-40a9-bdce-4ae6d4a7d0d5" providerId="ADAL" clId="{78325082-92A3-44C1-9375-5F9BE3143544}" dt="2023-10-05T10:35:00.287" v="1469" actId="207"/>
          <ac:spMkLst>
            <pc:docMk/>
            <pc:sldMk cId="1646242860" sldId="266"/>
            <ac:spMk id="4" creationId="{64CACAC6-45DD-2E67-5D25-AF944688260D}"/>
          </ac:spMkLst>
        </pc:spChg>
      </pc:sldChg>
      <pc:sldChg chg="add del setBg">
        <pc:chgData name="Stanislav Levendeev (student)" userId="435aa7b3-2f18-40a9-bdce-4ae6d4a7d0d5" providerId="ADAL" clId="{78325082-92A3-44C1-9375-5F9BE3143544}" dt="2023-10-05T10:35:39.983" v="1471"/>
        <pc:sldMkLst>
          <pc:docMk/>
          <pc:sldMk cId="45576972" sldId="267"/>
        </pc:sldMkLst>
      </pc:sldChg>
      <pc:sldChg chg="addSp delSp modSp add mod modNotesTx">
        <pc:chgData name="Stanislav Levendeev (student)" userId="435aa7b3-2f18-40a9-bdce-4ae6d4a7d0d5" providerId="ADAL" clId="{78325082-92A3-44C1-9375-5F9BE3143544}" dt="2023-10-12T09:15:50.683" v="3852" actId="20577"/>
        <pc:sldMkLst>
          <pc:docMk/>
          <pc:sldMk cId="1817412733" sldId="267"/>
        </pc:sldMkLst>
        <pc:picChg chg="add del mod">
          <ac:chgData name="Stanislav Levendeev (student)" userId="435aa7b3-2f18-40a9-bdce-4ae6d4a7d0d5" providerId="ADAL" clId="{78325082-92A3-44C1-9375-5F9BE3143544}" dt="2023-10-05T10:42:01.206" v="1479" actId="478"/>
          <ac:picMkLst>
            <pc:docMk/>
            <pc:sldMk cId="1817412733" sldId="267"/>
            <ac:picMk id="4" creationId="{F4CE4162-FDD3-A2C8-6E5A-026DF44CC759}"/>
          </ac:picMkLst>
        </pc:picChg>
        <pc:picChg chg="del">
          <ac:chgData name="Stanislav Levendeev (student)" userId="435aa7b3-2f18-40a9-bdce-4ae6d4a7d0d5" providerId="ADAL" clId="{78325082-92A3-44C1-9375-5F9BE3143544}" dt="2023-10-05T10:35:47.706" v="1473" actId="478"/>
          <ac:picMkLst>
            <pc:docMk/>
            <pc:sldMk cId="1817412733" sldId="267"/>
            <ac:picMk id="6" creationId="{F0EA95E2-0922-2625-0BBC-79931E387464}"/>
          </ac:picMkLst>
        </pc:picChg>
        <pc:picChg chg="add mod">
          <ac:chgData name="Stanislav Levendeev (student)" userId="435aa7b3-2f18-40a9-bdce-4ae6d4a7d0d5" providerId="ADAL" clId="{78325082-92A3-44C1-9375-5F9BE3143544}" dt="2023-10-05T10:42:09.151" v="1483" actId="1076"/>
          <ac:picMkLst>
            <pc:docMk/>
            <pc:sldMk cId="1817412733" sldId="267"/>
            <ac:picMk id="7" creationId="{D89C10CD-2705-1DE6-DBF7-88A53BFFEBD9}"/>
          </ac:picMkLst>
        </pc:picChg>
      </pc:sldChg>
      <pc:sldChg chg="add del setBg">
        <pc:chgData name="Stanislav Levendeev (student)" userId="435aa7b3-2f18-40a9-bdce-4ae6d4a7d0d5" providerId="ADAL" clId="{78325082-92A3-44C1-9375-5F9BE3143544}" dt="2023-10-05T10:43:51.080" v="1485"/>
        <pc:sldMkLst>
          <pc:docMk/>
          <pc:sldMk cId="256121588" sldId="268"/>
        </pc:sldMkLst>
      </pc:sldChg>
      <pc:sldChg chg="addSp delSp modSp add del mod modNotesTx">
        <pc:chgData name="Stanislav Levendeev (student)" userId="435aa7b3-2f18-40a9-bdce-4ae6d4a7d0d5" providerId="ADAL" clId="{78325082-92A3-44C1-9375-5F9BE3143544}" dt="2023-10-12T09:16:11.882" v="3860" actId="20577"/>
        <pc:sldMkLst>
          <pc:docMk/>
          <pc:sldMk cId="2452231629" sldId="268"/>
        </pc:sldMkLst>
        <pc:spChg chg="add del mod">
          <ac:chgData name="Stanislav Levendeev (student)" userId="435aa7b3-2f18-40a9-bdce-4ae6d4a7d0d5" providerId="ADAL" clId="{78325082-92A3-44C1-9375-5F9BE3143544}" dt="2023-10-05T10:44:45.596" v="1488"/>
          <ac:spMkLst>
            <pc:docMk/>
            <pc:sldMk cId="2452231629" sldId="268"/>
            <ac:spMk id="4" creationId="{DEF565C4-B541-9B5A-D473-0F099518A59E}"/>
          </ac:spMkLst>
        </pc:spChg>
        <pc:picChg chg="del">
          <ac:chgData name="Stanislav Levendeev (student)" userId="435aa7b3-2f18-40a9-bdce-4ae6d4a7d0d5" providerId="ADAL" clId="{78325082-92A3-44C1-9375-5F9BE3143544}" dt="2023-10-05T10:43:57.108" v="1487" actId="478"/>
          <ac:picMkLst>
            <pc:docMk/>
            <pc:sldMk cId="2452231629" sldId="268"/>
            <ac:picMk id="5" creationId="{04DD5E12-409C-322F-7981-6E05E754456F}"/>
          </ac:picMkLst>
        </pc:picChg>
        <pc:picChg chg="add mod">
          <ac:chgData name="Stanislav Levendeev (student)" userId="435aa7b3-2f18-40a9-bdce-4ae6d4a7d0d5" providerId="ADAL" clId="{78325082-92A3-44C1-9375-5F9BE3143544}" dt="2023-10-05T10:44:52.896" v="1493" actId="1076"/>
          <ac:picMkLst>
            <pc:docMk/>
            <pc:sldMk cId="2452231629" sldId="268"/>
            <ac:picMk id="7" creationId="{B59E74DE-ACF1-C2DB-F412-659B22E5831B}"/>
          </ac:picMkLst>
        </pc:picChg>
      </pc:sldChg>
      <pc:sldChg chg="add modNotesTx">
        <pc:chgData name="Stanislav Levendeev (student)" userId="435aa7b3-2f18-40a9-bdce-4ae6d4a7d0d5" providerId="ADAL" clId="{78325082-92A3-44C1-9375-5F9BE3143544}" dt="2023-10-12T09:15:40.694" v="3850" actId="20577"/>
        <pc:sldMkLst>
          <pc:docMk/>
          <pc:sldMk cId="450782930" sldId="269"/>
        </pc:sldMkLst>
      </pc:sldChg>
      <pc:sldChg chg="new del">
        <pc:chgData name="Stanislav Levendeev (student)" userId="435aa7b3-2f18-40a9-bdce-4ae6d4a7d0d5" providerId="ADAL" clId="{78325082-92A3-44C1-9375-5F9BE3143544}" dt="2023-10-12T08:05:55.737" v="1601" actId="680"/>
        <pc:sldMkLst>
          <pc:docMk/>
          <pc:sldMk cId="1423976517" sldId="269"/>
        </pc:sldMkLst>
      </pc:sldChg>
    </pc:docChg>
  </pc:docChgLst>
  <pc:docChgLst>
    <pc:chgData clId="Web-{E4CB9793-487A-1CB5-0C13-50994E2A5F3D}"/>
    <pc:docChg chg="modSld">
      <pc:chgData name="" userId="" providerId="" clId="Web-{E4CB9793-487A-1CB5-0C13-50994E2A5F3D}" dt="2023-09-29T13:22:48.159" v="1" actId="20577"/>
      <pc:docMkLst>
        <pc:docMk/>
      </pc:docMkLst>
      <pc:sldChg chg="modSp">
        <pc:chgData name="" userId="" providerId="" clId="Web-{E4CB9793-487A-1CB5-0C13-50994E2A5F3D}" dt="2023-09-29T13:22:48.159" v="1" actId="20577"/>
        <pc:sldMkLst>
          <pc:docMk/>
          <pc:sldMk cId="1580355664" sldId="259"/>
        </pc:sldMkLst>
        <pc:spChg chg="mod">
          <ac:chgData name="" userId="" providerId="" clId="Web-{E4CB9793-487A-1CB5-0C13-50994E2A5F3D}" dt="2023-09-29T13:22:48.159" v="1" actId="20577"/>
          <ac:spMkLst>
            <pc:docMk/>
            <pc:sldMk cId="1580355664" sldId="259"/>
            <ac:spMk id="3" creationId="{1A377588-4234-A1ED-7B1A-8088301071E9}"/>
          </ac:spMkLst>
        </pc:spChg>
      </pc:sldChg>
    </pc:docChg>
  </pc:docChgLst>
  <pc:docChgLst>
    <pc:chgData name="Casper Schouwenaar (student)" userId="47454f18-7004-4533-a114-f8431f7fe75e" providerId="ADAL" clId="{98930C6C-78DF-4513-B1C0-B584B691D9D8}"/>
    <pc:docChg chg="undo custSel modSld">
      <pc:chgData name="Casper Schouwenaar (student)" userId="47454f18-7004-4533-a114-f8431f7fe75e" providerId="ADAL" clId="{98930C6C-78DF-4513-B1C0-B584B691D9D8}" dt="2023-10-05T10:53:45.960" v="51" actId="14826"/>
      <pc:docMkLst>
        <pc:docMk/>
      </pc:docMkLst>
      <pc:sldChg chg="modSp setBg">
        <pc:chgData name="Casper Schouwenaar (student)" userId="47454f18-7004-4533-a114-f8431f7fe75e" providerId="ADAL" clId="{98930C6C-78DF-4513-B1C0-B584B691D9D8}" dt="2023-10-05T10:49:05.974" v="41"/>
        <pc:sldMkLst>
          <pc:docMk/>
          <pc:sldMk cId="109857222" sldId="256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109857222" sldId="256"/>
            <ac:spMk id="3" creationId="{00000000-0000-0000-0000-000000000000}"/>
          </ac:spMkLst>
        </pc:spChg>
      </pc:sldChg>
      <pc:sldChg chg="modSp setBg">
        <pc:chgData name="Casper Schouwenaar (student)" userId="47454f18-7004-4533-a114-f8431f7fe75e" providerId="ADAL" clId="{98930C6C-78DF-4513-B1C0-B584B691D9D8}" dt="2023-10-05T10:49:05.974" v="41"/>
        <pc:sldMkLst>
          <pc:docMk/>
          <pc:sldMk cId="3320625062" sldId="257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3320625062" sldId="257"/>
            <ac:spMk id="2" creationId="{A43679DC-3A0D-B0CA-CABF-6F645679FA1E}"/>
          </ac:spMkLst>
        </pc:spChg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3320625062" sldId="257"/>
            <ac:spMk id="3" creationId="{FD793135-E215-61C0-6426-691940CAC838}"/>
          </ac:spMkLst>
        </pc:spChg>
      </pc:sldChg>
      <pc:sldChg chg="modSp setBg">
        <pc:chgData name="Casper Schouwenaar (student)" userId="47454f18-7004-4533-a114-f8431f7fe75e" providerId="ADAL" clId="{98930C6C-78DF-4513-B1C0-B584B691D9D8}" dt="2023-10-05T10:49:05.974" v="41"/>
        <pc:sldMkLst>
          <pc:docMk/>
          <pc:sldMk cId="899194585" sldId="258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899194585" sldId="258"/>
            <ac:spMk id="2" creationId="{A43679DC-3A0D-B0CA-CABF-6F645679FA1E}"/>
          </ac:spMkLst>
        </pc:spChg>
      </pc:sldChg>
      <pc:sldChg chg="modSp mod setBg">
        <pc:chgData name="Casper Schouwenaar (student)" userId="47454f18-7004-4533-a114-f8431f7fe75e" providerId="ADAL" clId="{98930C6C-78DF-4513-B1C0-B584B691D9D8}" dt="2023-10-05T10:49:36.564" v="43" actId="1076"/>
        <pc:sldMkLst>
          <pc:docMk/>
          <pc:sldMk cId="1580355664" sldId="259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1580355664" sldId="259"/>
            <ac:spMk id="2" creationId="{DC084D01-3BC5-CEF6-88DB-8DECD5C9352A}"/>
          </ac:spMkLst>
        </pc:spChg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1580355664" sldId="259"/>
            <ac:spMk id="3" creationId="{1A377588-4234-A1ED-7B1A-8088301071E9}"/>
          </ac:spMkLst>
        </pc:spChg>
        <pc:picChg chg="mod">
          <ac:chgData name="Casper Schouwenaar (student)" userId="47454f18-7004-4533-a114-f8431f7fe75e" providerId="ADAL" clId="{98930C6C-78DF-4513-B1C0-B584B691D9D8}" dt="2023-10-05T10:49:36.564" v="43" actId="1076"/>
          <ac:picMkLst>
            <pc:docMk/>
            <pc:sldMk cId="1580355664" sldId="259"/>
            <ac:picMk id="5" creationId="{9BB280E8-B90C-6A64-6EF6-A61A2DDEE550}"/>
          </ac:picMkLst>
        </pc:picChg>
      </pc:sldChg>
      <pc:sldChg chg="modSp setBg modNotesTx">
        <pc:chgData name="Casper Schouwenaar (student)" userId="47454f18-7004-4533-a114-f8431f7fe75e" providerId="ADAL" clId="{98930C6C-78DF-4513-B1C0-B584B691D9D8}" dt="2023-10-05T10:49:05.974" v="41"/>
        <pc:sldMkLst>
          <pc:docMk/>
          <pc:sldMk cId="1566576638" sldId="260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1566576638" sldId="260"/>
            <ac:spMk id="2" creationId="{DC084D01-3BC5-CEF6-88DB-8DECD5C9352A}"/>
          </ac:spMkLst>
        </pc:spChg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1566576638" sldId="260"/>
            <ac:spMk id="3" creationId="{1A377588-4234-A1ED-7B1A-8088301071E9}"/>
          </ac:spMkLst>
        </pc:spChg>
      </pc:sldChg>
      <pc:sldChg chg="modSp setBg">
        <pc:chgData name="Casper Schouwenaar (student)" userId="47454f18-7004-4533-a114-f8431f7fe75e" providerId="ADAL" clId="{98930C6C-78DF-4513-B1C0-B584B691D9D8}" dt="2023-10-05T10:49:05.974" v="41"/>
        <pc:sldMkLst>
          <pc:docMk/>
          <pc:sldMk cId="3123559345" sldId="261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3123559345" sldId="261"/>
            <ac:spMk id="2" creationId="{74FAD176-E996-5A73-FFC4-9F8E4E1D8AC4}"/>
          </ac:spMkLst>
        </pc:spChg>
      </pc:sldChg>
      <pc:sldChg chg="addSp delSp modSp mod setBg">
        <pc:chgData name="Casper Schouwenaar (student)" userId="47454f18-7004-4533-a114-f8431f7fe75e" providerId="ADAL" clId="{98930C6C-78DF-4513-B1C0-B584B691D9D8}" dt="2023-10-05T10:53:45.960" v="51" actId="14826"/>
        <pc:sldMkLst>
          <pc:docMk/>
          <pc:sldMk cId="3452684814" sldId="262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3452684814" sldId="262"/>
            <ac:spMk id="2" creationId="{74FAD176-E996-5A73-FFC4-9F8E4E1D8AC4}"/>
          </ac:spMkLst>
        </pc:spChg>
        <pc:spChg chg="del">
          <ac:chgData name="Casper Schouwenaar (student)" userId="47454f18-7004-4533-a114-f8431f7fe75e" providerId="ADAL" clId="{98930C6C-78DF-4513-B1C0-B584B691D9D8}" dt="2023-10-05T10:19:52.630" v="3" actId="22"/>
          <ac:spMkLst>
            <pc:docMk/>
            <pc:sldMk cId="3452684814" sldId="262"/>
            <ac:spMk id="3" creationId="{BDBDE006-150E-D3AF-519F-B9EE3ACF4F6A}"/>
          </ac:spMkLst>
        </pc:spChg>
        <pc:spChg chg="del">
          <ac:chgData name="Casper Schouwenaar (student)" userId="47454f18-7004-4533-a114-f8431f7fe75e" providerId="ADAL" clId="{98930C6C-78DF-4513-B1C0-B584B691D9D8}" dt="2023-10-05T10:51:03.095" v="44" actId="22"/>
          <ac:spMkLst>
            <pc:docMk/>
            <pc:sldMk cId="3452684814" sldId="262"/>
            <ac:spMk id="4" creationId="{DC2DC5A0-CD4D-585B-6248-93A8F277C938}"/>
          </ac:spMkLst>
        </pc:spChg>
        <pc:picChg chg="add mod ord">
          <ac:chgData name="Casper Schouwenaar (student)" userId="47454f18-7004-4533-a114-f8431f7fe75e" providerId="ADAL" clId="{98930C6C-78DF-4513-B1C0-B584B691D9D8}" dt="2023-10-05T10:22:44.825" v="25" actId="1076"/>
          <ac:picMkLst>
            <pc:docMk/>
            <pc:sldMk cId="3452684814" sldId="262"/>
            <ac:picMk id="5" creationId="{F5A87DD1-D580-6B67-7478-7111C3F1D0BA}"/>
          </ac:picMkLst>
        </pc:picChg>
        <pc:picChg chg="add mod ord">
          <ac:chgData name="Casper Schouwenaar (student)" userId="47454f18-7004-4533-a114-f8431f7fe75e" providerId="ADAL" clId="{98930C6C-78DF-4513-B1C0-B584B691D9D8}" dt="2023-10-05T10:53:45.960" v="51" actId="14826"/>
          <ac:picMkLst>
            <pc:docMk/>
            <pc:sldMk cId="3452684814" sldId="262"/>
            <ac:picMk id="6" creationId="{15056D12-0E01-1F69-0242-04D09392C19D}"/>
          </ac:picMkLst>
        </pc:picChg>
        <pc:picChg chg="add mod">
          <ac:chgData name="Casper Schouwenaar (student)" userId="47454f18-7004-4533-a114-f8431f7fe75e" providerId="ADAL" clId="{98930C6C-78DF-4513-B1C0-B584B691D9D8}" dt="2023-10-05T10:23:09.026" v="30" actId="1076"/>
          <ac:picMkLst>
            <pc:docMk/>
            <pc:sldMk cId="3452684814" sldId="262"/>
            <ac:picMk id="7" creationId="{07343C25-D710-2A6B-B0F9-B9AEC749AA78}"/>
          </ac:picMkLst>
        </pc:picChg>
        <pc:picChg chg="add mod">
          <ac:chgData name="Casper Schouwenaar (student)" userId="47454f18-7004-4533-a114-f8431f7fe75e" providerId="ADAL" clId="{98930C6C-78DF-4513-B1C0-B584B691D9D8}" dt="2023-10-05T10:23:09.407" v="31" actId="1076"/>
          <ac:picMkLst>
            <pc:docMk/>
            <pc:sldMk cId="3452684814" sldId="262"/>
            <ac:picMk id="9" creationId="{E9F3C9E9-7367-5814-2AF0-3907CC486708}"/>
          </ac:picMkLst>
        </pc:picChg>
        <pc:picChg chg="add">
          <ac:chgData name="Casper Schouwenaar (student)" userId="47454f18-7004-4533-a114-f8431f7fe75e" providerId="ADAL" clId="{98930C6C-78DF-4513-B1C0-B584B691D9D8}" dt="2023-10-05T10:51:18.577" v="45" actId="22"/>
          <ac:picMkLst>
            <pc:docMk/>
            <pc:sldMk cId="3452684814" sldId="262"/>
            <ac:picMk id="10" creationId="{115427F9-A76D-19EF-A138-0303DAEC0F69}"/>
          </ac:picMkLst>
        </pc:picChg>
        <pc:picChg chg="add">
          <ac:chgData name="Casper Schouwenaar (student)" userId="47454f18-7004-4533-a114-f8431f7fe75e" providerId="ADAL" clId="{98930C6C-78DF-4513-B1C0-B584B691D9D8}" dt="2023-10-05T10:51:34.152" v="46" actId="22"/>
          <ac:picMkLst>
            <pc:docMk/>
            <pc:sldMk cId="3452684814" sldId="262"/>
            <ac:picMk id="12" creationId="{EA743B3C-6A4A-1203-2FD6-80954BD7D091}"/>
          </ac:picMkLst>
        </pc:picChg>
        <pc:picChg chg="add del mod">
          <ac:chgData name="Casper Schouwenaar (student)" userId="47454f18-7004-4533-a114-f8431f7fe75e" providerId="ADAL" clId="{98930C6C-78DF-4513-B1C0-B584B691D9D8}" dt="2023-10-05T10:53:36.248" v="50" actId="22"/>
          <ac:picMkLst>
            <pc:docMk/>
            <pc:sldMk cId="3452684814" sldId="262"/>
            <ac:picMk id="14" creationId="{91D18F42-8B2F-72F5-7C17-63893F014FC5}"/>
          </ac:picMkLst>
        </pc:picChg>
      </pc:sldChg>
      <pc:sldChg chg="setBg">
        <pc:chgData name="Casper Schouwenaar (student)" userId="47454f18-7004-4533-a114-f8431f7fe75e" providerId="ADAL" clId="{98930C6C-78DF-4513-B1C0-B584B691D9D8}" dt="2023-10-05T10:48:23.959" v="39"/>
        <pc:sldMkLst>
          <pc:docMk/>
          <pc:sldMk cId="63109141" sldId="263"/>
        </pc:sldMkLst>
      </pc:sldChg>
      <pc:sldChg chg="modSp setBg">
        <pc:chgData name="Casper Schouwenaar (student)" userId="47454f18-7004-4533-a114-f8431f7fe75e" providerId="ADAL" clId="{98930C6C-78DF-4513-B1C0-B584B691D9D8}" dt="2023-10-05T10:49:05.974" v="41"/>
        <pc:sldMkLst>
          <pc:docMk/>
          <pc:sldMk cId="3136707714" sldId="264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3136707714" sldId="264"/>
            <ac:spMk id="2" creationId="{A43679DC-3A0D-B0CA-CABF-6F645679FA1E}"/>
          </ac:spMkLst>
        </pc:spChg>
      </pc:sldChg>
      <pc:sldChg chg="modSp setBg">
        <pc:chgData name="Casper Schouwenaar (student)" userId="47454f18-7004-4533-a114-f8431f7fe75e" providerId="ADAL" clId="{98930C6C-78DF-4513-B1C0-B584B691D9D8}" dt="2023-10-05T10:49:05.974" v="41"/>
        <pc:sldMkLst>
          <pc:docMk/>
          <pc:sldMk cId="2665790788" sldId="265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2665790788" sldId="265"/>
            <ac:spMk id="2" creationId="{A43679DC-3A0D-B0CA-CABF-6F645679FA1E}"/>
          </ac:spMkLst>
        </pc:spChg>
      </pc:sldChg>
      <pc:sldChg chg="modSp setBg">
        <pc:chgData name="Casper Schouwenaar (student)" userId="47454f18-7004-4533-a114-f8431f7fe75e" providerId="ADAL" clId="{98930C6C-78DF-4513-B1C0-B584B691D9D8}" dt="2023-10-05T10:49:05.974" v="41"/>
        <pc:sldMkLst>
          <pc:docMk/>
          <pc:sldMk cId="1646242860" sldId="266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1646242860" sldId="266"/>
            <ac:spMk id="2" creationId="{A43679DC-3A0D-B0CA-CABF-6F645679FA1E}"/>
          </ac:spMkLst>
        </pc:spChg>
      </pc:sldChg>
      <pc:sldChg chg="modSp setBg">
        <pc:chgData name="Casper Schouwenaar (student)" userId="47454f18-7004-4533-a114-f8431f7fe75e" providerId="ADAL" clId="{98930C6C-78DF-4513-B1C0-B584B691D9D8}" dt="2023-10-05T10:49:05.974" v="41"/>
        <pc:sldMkLst>
          <pc:docMk/>
          <pc:sldMk cId="1817412733" sldId="267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1817412733" sldId="267"/>
            <ac:spMk id="2" creationId="{A43679DC-3A0D-B0CA-CABF-6F645679FA1E}"/>
          </ac:spMkLst>
        </pc:spChg>
      </pc:sldChg>
      <pc:sldChg chg="modSp setBg">
        <pc:chgData name="Casper Schouwenaar (student)" userId="47454f18-7004-4533-a114-f8431f7fe75e" providerId="ADAL" clId="{98930C6C-78DF-4513-B1C0-B584B691D9D8}" dt="2023-10-05T10:49:05.974" v="41"/>
        <pc:sldMkLst>
          <pc:docMk/>
          <pc:sldMk cId="2452231629" sldId="268"/>
        </pc:sldMkLst>
        <pc:spChg chg="mod">
          <ac:chgData name="Casper Schouwenaar (student)" userId="47454f18-7004-4533-a114-f8431f7fe75e" providerId="ADAL" clId="{98930C6C-78DF-4513-B1C0-B584B691D9D8}" dt="2023-10-05T10:49:05.974" v="41"/>
          <ac:spMkLst>
            <pc:docMk/>
            <pc:sldMk cId="2452231629" sldId="268"/>
            <ac:spMk id="2" creationId="{74FAD176-E996-5A73-FFC4-9F8E4E1D8A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686E2-2F9E-4FEC-99E6-919473E4247D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FD7-C63A-4B88-91E4-C7CFAB685E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22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98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48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382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5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80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0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39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64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8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4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68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FD7-C63A-4B88-91E4-C7CFAB685E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6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5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59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2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27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1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9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Proxy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Casper </a:t>
            </a:r>
            <a:r>
              <a:rPr lang="en-US" err="1"/>
              <a:t>Schouwenaar</a:t>
            </a:r>
            <a:endParaRPr lang="en-US"/>
          </a:p>
          <a:p>
            <a:r>
              <a:rPr lang="en-US"/>
              <a:t>Stanislav Levendeev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84D01-3BC5-CEF6-88DB-8DECD5C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377588-4234-A1ED-7B1A-808830107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996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  <a:ea typeface="+mn-lt"/>
                <a:cs typeface="+mn-lt"/>
              </a:rPr>
              <a:t>Het plan omvat de lancering van twee nieuwe rekeningtypen: de "</a:t>
            </a:r>
            <a:r>
              <a:rPr lang="nl-NL" dirty="0" err="1">
                <a:solidFill>
                  <a:schemeClr val="tx1"/>
                </a:solidFill>
                <a:ea typeface="+mn-lt"/>
                <a:cs typeface="+mn-lt"/>
              </a:rPr>
              <a:t>BeleggenRekening</a:t>
            </a:r>
            <a:r>
              <a:rPr lang="nl-NL" dirty="0">
                <a:solidFill>
                  <a:schemeClr val="tx1"/>
                </a:solidFill>
                <a:ea typeface="+mn-lt"/>
                <a:cs typeface="+mn-lt"/>
              </a:rPr>
              <a:t>" voor investeringsfaciliteiten en de "Spaarrekening" voor spaarmogelijkheden. Een uitdaging hierbij is het effectief implementeren van autorisatieprocessen in alle klassen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Afbeelding 5" descr="Afbeelding met schermopname, Graphics, logo, symbool&#10;&#10;Automatisch gegenereerde beschrijving">
            <a:extLst>
              <a:ext uri="{FF2B5EF4-FFF2-40B4-BE49-F238E27FC236}">
                <a16:creationId xmlns:a16="http://schemas.microsoft.com/office/drawing/2014/main" id="{A9278290-04E0-3A24-91FA-BA3DA17D5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520" y="0"/>
            <a:ext cx="1517663" cy="1517663"/>
          </a:xfrm>
          <a:prstGeom prst="rect">
            <a:avLst/>
          </a:prstGeom>
        </p:spPr>
      </p:pic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D13CE37-FF63-406A-14AA-484733D81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7" y="3763037"/>
            <a:ext cx="11274406" cy="275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7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AD176-E996-5A73-FFC4-9F8E4E1D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 goede oplossing</a:t>
            </a:r>
            <a:endParaRPr lang="en-GB"/>
          </a:p>
        </p:txBody>
      </p:sp>
      <p:pic>
        <p:nvPicPr>
          <p:cNvPr id="9" name="Tijdelijke aanduiding voor inhoud 8" descr="Afbeelding met tekst, schermopname, Lettertype, diagram&#10;&#10;Automatisch gegenereerde beschrijving">
            <a:extLst>
              <a:ext uri="{FF2B5EF4-FFF2-40B4-BE49-F238E27FC236}">
                <a16:creationId xmlns:a16="http://schemas.microsoft.com/office/drawing/2014/main" id="{51A7ADFD-63FB-B1D7-22A1-1E58322A0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92" y="1487424"/>
            <a:ext cx="10297293" cy="4760976"/>
          </a:xfrm>
        </p:spPr>
      </p:pic>
    </p:spTree>
    <p:extLst>
      <p:ext uri="{BB962C8B-B14F-4D97-AF65-F5344CB8AC3E}">
        <p14:creationId xmlns:p14="http://schemas.microsoft.com/office/powerpoint/2010/main" val="312355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AD176-E996-5A73-FFC4-9F8E4E1D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 goede oplossing</a:t>
            </a:r>
            <a:endParaRPr lang="en-GB"/>
          </a:p>
        </p:txBody>
      </p:sp>
      <p:pic>
        <p:nvPicPr>
          <p:cNvPr id="7" name="Tijdelijke aanduiding voor inhoud 6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B59E74DE-ACF1-C2DB-F412-659B22E58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26" y="1930231"/>
            <a:ext cx="6998847" cy="4318169"/>
          </a:xfrm>
        </p:spPr>
      </p:pic>
    </p:spTree>
    <p:extLst>
      <p:ext uri="{BB962C8B-B14F-4D97-AF65-F5344CB8AC3E}">
        <p14:creationId xmlns:p14="http://schemas.microsoft.com/office/powerpoint/2010/main" val="245223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AD176-E996-5A73-FFC4-9F8E4E1D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Code</a:t>
            </a:r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056D12-0E01-1F69-0242-04D09392C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6258" y="1404256"/>
            <a:ext cx="4845178" cy="52357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427F9-A76D-19EF-A138-0303DAEC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28" y="1404256"/>
            <a:ext cx="4079130" cy="3423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743B3C-6A4A-1203-2FD6-80954BD7D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371" y="558763"/>
            <a:ext cx="4007056" cy="1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AD176-E996-5A73-FFC4-9F8E4E1D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06" y="2768600"/>
            <a:ext cx="8596668" cy="1320800"/>
          </a:xfrm>
        </p:spPr>
        <p:txBody>
          <a:bodyPr/>
          <a:lstStyle/>
          <a:p>
            <a:pPr algn="ctr"/>
            <a:r>
              <a:rPr lang="nl-NL"/>
              <a:t>Vragen?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0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679DC-3A0D-B0CA-CABF-6F64567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Inhoudsopgave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793135-E215-61C0-6426-691940CA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Definitie</a:t>
            </a:r>
          </a:p>
          <a:p>
            <a:r>
              <a:rPr lang="nl-NL"/>
              <a:t>Casus</a:t>
            </a:r>
          </a:p>
          <a:p>
            <a:r>
              <a:rPr lang="nl-NL"/>
              <a:t>Oplossing</a:t>
            </a:r>
          </a:p>
          <a:p>
            <a:r>
              <a:rPr lang="nl-NL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2062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679DC-3A0D-B0CA-CABF-6F64567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Definitie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793135-E215-61C0-6426-691940CA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7555"/>
            <a:ext cx="8365066" cy="3460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Proxy is a structural design pattern that lets you provide a substitute or placeholder for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89919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679DC-3A0D-B0CA-CABF-6F64567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Definitie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793135-E215-61C0-6426-691940CA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7555"/>
            <a:ext cx="8365066" cy="3460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Proxy is a structural design pattern that lets you provide a substitute or placeholder for another object. A proxy controls access to the original object, allowing you to perform something either before or after the request gets through to the original object.</a:t>
            </a:r>
          </a:p>
        </p:txBody>
      </p:sp>
    </p:spTree>
    <p:extLst>
      <p:ext uri="{BB962C8B-B14F-4D97-AF65-F5344CB8AC3E}">
        <p14:creationId xmlns:p14="http://schemas.microsoft.com/office/powerpoint/2010/main" val="4507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679DC-3A0D-B0CA-CABF-6F64567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Definitie</a:t>
            </a:r>
            <a:endParaRPr lang="en-GB"/>
          </a:p>
        </p:txBody>
      </p:sp>
      <p:pic>
        <p:nvPicPr>
          <p:cNvPr id="6" name="Afbeelding 5" descr="Afbeelding met schets, tekening, tekenfilm, zwart-wit&#10;&#10;Automatisch gegenereerde beschrijving">
            <a:extLst>
              <a:ext uri="{FF2B5EF4-FFF2-40B4-BE49-F238E27FC236}">
                <a16:creationId xmlns:a16="http://schemas.microsoft.com/office/drawing/2014/main" id="{F0EA95E2-0922-2625-0BBC-79931E387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6" y="1565219"/>
            <a:ext cx="7493090" cy="46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679DC-3A0D-B0CA-CABF-6F64567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Definitie</a:t>
            </a:r>
            <a:endParaRPr lang="en-GB"/>
          </a:p>
        </p:txBody>
      </p:sp>
      <p:pic>
        <p:nvPicPr>
          <p:cNvPr id="7" name="Afbeelding 6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D89C10CD-2705-1DE6-DBF7-88A53BFFE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06" y="1230889"/>
            <a:ext cx="4796260" cy="52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1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679DC-3A0D-B0CA-CABF-6F64567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Definitie</a:t>
            </a:r>
            <a:endParaRPr lang="en-GB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4CACAC6-45DD-2E67-5D25-AF944688260D}"/>
              </a:ext>
            </a:extLst>
          </p:cNvPr>
          <p:cNvSpPr txBox="1">
            <a:spLocks/>
          </p:cNvSpPr>
          <p:nvPr/>
        </p:nvSpPr>
        <p:spPr>
          <a:xfrm>
            <a:off x="677334" y="1714068"/>
            <a:ext cx="8596668" cy="2630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/>
              <a:t>Er </a:t>
            </a:r>
            <a:r>
              <a:rPr lang="en-US" sz="2400" err="1"/>
              <a:t>zijn</a:t>
            </a:r>
            <a:r>
              <a:rPr lang="en-US" sz="2400"/>
              <a:t> 3 styles van Proxy pattern:</a:t>
            </a:r>
          </a:p>
          <a:p>
            <a:pPr marL="0" indent="0">
              <a:buFont typeface="Wingdings 3" charset="2"/>
              <a:buNone/>
            </a:pPr>
            <a:r>
              <a:rPr lang="en-US" sz="2400"/>
              <a:t>- Remote</a:t>
            </a:r>
          </a:p>
          <a:p>
            <a:pPr marL="0" indent="0">
              <a:buFont typeface="Wingdings 3" charset="2"/>
              <a:buNone/>
            </a:pPr>
            <a:r>
              <a:rPr lang="en-US" sz="2400"/>
              <a:t>- Virtual</a:t>
            </a:r>
          </a:p>
          <a:p>
            <a:pPr marL="0" indent="0">
              <a:buFont typeface="Wingdings 3" charset="2"/>
              <a:buNone/>
            </a:pPr>
            <a:r>
              <a:rPr lang="en-US" sz="2400"/>
              <a:t>- Protection</a:t>
            </a:r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9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679DC-3A0D-B0CA-CABF-6F64567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Definitie</a:t>
            </a:r>
            <a:endParaRPr lang="en-GB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4CACAC6-45DD-2E67-5D25-AF944688260D}"/>
              </a:ext>
            </a:extLst>
          </p:cNvPr>
          <p:cNvSpPr txBox="1">
            <a:spLocks/>
          </p:cNvSpPr>
          <p:nvPr/>
        </p:nvSpPr>
        <p:spPr>
          <a:xfrm>
            <a:off x="677334" y="1714068"/>
            <a:ext cx="8596668" cy="2630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/>
              <a:t>Er </a:t>
            </a:r>
            <a:r>
              <a:rPr lang="en-US" sz="2400" err="1"/>
              <a:t>zijn</a:t>
            </a:r>
            <a:r>
              <a:rPr lang="en-US" sz="2400"/>
              <a:t> 3 styles van Proxy pattern:</a:t>
            </a:r>
          </a:p>
          <a:p>
            <a:pPr marL="0" indent="0">
              <a:buFont typeface="Wingdings 3" charset="2"/>
              <a:buNone/>
            </a:pPr>
            <a:r>
              <a:rPr lang="en-US" sz="2400"/>
              <a:t>- Remote</a:t>
            </a:r>
          </a:p>
          <a:p>
            <a:pPr marL="0" indent="0">
              <a:buFont typeface="Wingdings 3" charset="2"/>
              <a:buNone/>
            </a:pPr>
            <a:r>
              <a:rPr lang="en-US" sz="2400"/>
              <a:t>- Virtual</a:t>
            </a:r>
          </a:p>
          <a:p>
            <a:pPr marL="0" indent="0">
              <a:buFont typeface="Wingdings 3" charset="2"/>
              <a:buNone/>
            </a:pPr>
            <a:r>
              <a:rPr lang="en-US" sz="2400">
                <a:solidFill>
                  <a:schemeClr val="accent1"/>
                </a:solidFill>
              </a:rPr>
              <a:t>- Protection</a:t>
            </a:r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84D01-3BC5-CEF6-88DB-8DECD5C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Casus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377588-4234-A1ED-7B1A-808830107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025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err="1">
                <a:solidFill>
                  <a:schemeClr val="tx1"/>
                </a:solidFill>
                <a:ea typeface="+mn-lt"/>
                <a:cs typeface="+mn-lt"/>
              </a:rPr>
              <a:t>FinTechCo</a:t>
            </a:r>
            <a:r>
              <a:rPr lang="nl-NL">
                <a:solidFill>
                  <a:schemeClr val="tx1"/>
                </a:solidFill>
                <a:ea typeface="+mn-lt"/>
                <a:cs typeface="+mn-lt"/>
              </a:rPr>
              <a:t>, een opkomend financieel bedrijf, staat voor een uitbreiding van haar dienstverlening. Momenteel ligt de focus op betaalrekeningen.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Afbeelding 5" descr="Afbeelding met schermopname, Graphics, logo, symbool&#10;&#10;Automatisch gegenereerde beschrijving">
            <a:extLst>
              <a:ext uri="{FF2B5EF4-FFF2-40B4-BE49-F238E27FC236}">
                <a16:creationId xmlns:a16="http://schemas.microsoft.com/office/drawing/2014/main" id="{6CBE6691-E4B6-D964-4179-1CE9994A0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520" y="0"/>
            <a:ext cx="1517663" cy="1517663"/>
          </a:xfrm>
          <a:prstGeom prst="rect">
            <a:avLst/>
          </a:prstGeom>
        </p:spPr>
      </p:pic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BB280E8-B90C-6A64-6EF6-A61A2DDEE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38" y="3056467"/>
            <a:ext cx="4837640" cy="35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5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190</Words>
  <Application>Microsoft Office PowerPoint</Application>
  <PresentationFormat>Breedbeeld</PresentationFormat>
  <Paragraphs>45</Paragraphs>
  <Slides>14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Proxy Pattern</vt:lpstr>
      <vt:lpstr>Inhoudsopgave</vt:lpstr>
      <vt:lpstr>Definitie</vt:lpstr>
      <vt:lpstr>Definitie</vt:lpstr>
      <vt:lpstr>Definitie</vt:lpstr>
      <vt:lpstr>Definitie</vt:lpstr>
      <vt:lpstr>Definitie</vt:lpstr>
      <vt:lpstr>Definitie</vt:lpstr>
      <vt:lpstr>Casus</vt:lpstr>
      <vt:lpstr>Casus</vt:lpstr>
      <vt:lpstr>De goede oplossing</vt:lpstr>
      <vt:lpstr>De goede oplossing</vt:lpstr>
      <vt:lpstr>Code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Stanislav Levendeev (student)</cp:lastModifiedBy>
  <cp:revision>1</cp:revision>
  <dcterms:created xsi:type="dcterms:W3CDTF">2023-09-29T10:40:36Z</dcterms:created>
  <dcterms:modified xsi:type="dcterms:W3CDTF">2023-10-12T09:16:14Z</dcterms:modified>
</cp:coreProperties>
</file>