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59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FB299-3723-4AEC-A433-06941484C4EC}" v="2" dt="2023-09-28T11:42:28.430"/>
    <p1510:client id="{B61F8637-E0DF-4334-B920-A318AF37A59B}" v="1488" dt="2023-09-29T11:55:42.752"/>
    <p1510:client id="{B95E5AA1-57BF-4292-93CC-663CD0CA490C}" v="66" dt="2023-09-28T12:40:16.098"/>
    <p1510:client id="{E3589F00-0ABC-4112-ABFC-9E894699AA8D}" v="87" dt="2023-09-29T08:39:34.136"/>
    <p1510:client id="{FE0003DC-8536-4E17-9A9B-21DD259A52F3}" v="197" dt="2023-09-29T11:17:1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36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B9EEB-495C-45B6-853F-60578487FE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1EAF3-1CDB-42B2-9735-0D9F5440884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Kort beschrijving;</a:t>
          </a:r>
          <a:endParaRPr lang="en-US"/>
        </a:p>
      </dgm:t>
    </dgm:pt>
    <dgm:pt modelId="{F2F2F635-B46D-460C-B82C-1146CE1E0E8D}" type="parTrans" cxnId="{B6344C73-6217-4246-8504-84F079596AC5}">
      <dgm:prSet/>
      <dgm:spPr/>
      <dgm:t>
        <a:bodyPr/>
        <a:lstStyle/>
        <a:p>
          <a:endParaRPr lang="en-US"/>
        </a:p>
      </dgm:t>
    </dgm:pt>
    <dgm:pt modelId="{CAC15A8D-5328-4202-9C39-84FC5606FDE0}" type="sibTrans" cxnId="{B6344C73-6217-4246-8504-84F079596AC5}">
      <dgm:prSet/>
      <dgm:spPr/>
      <dgm:t>
        <a:bodyPr/>
        <a:lstStyle/>
        <a:p>
          <a:endParaRPr lang="en-US"/>
        </a:p>
      </dgm:t>
    </dgm:pt>
    <dgm:pt modelId="{38307A91-C6FE-4076-9E1A-118DC824765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Keerzijde;</a:t>
          </a:r>
          <a:endParaRPr lang="en-US"/>
        </a:p>
      </dgm:t>
    </dgm:pt>
    <dgm:pt modelId="{1A1C6FB7-DCA8-48CC-BE2A-85EA47B4ED50}" type="parTrans" cxnId="{D1B89C65-13D4-4B81-A2CF-4A2E2E886C9F}">
      <dgm:prSet/>
      <dgm:spPr/>
      <dgm:t>
        <a:bodyPr/>
        <a:lstStyle/>
        <a:p>
          <a:endParaRPr lang="en-US"/>
        </a:p>
      </dgm:t>
    </dgm:pt>
    <dgm:pt modelId="{D2D3FD23-441B-48F3-B847-E5AB7197DD7C}" type="sibTrans" cxnId="{D1B89C65-13D4-4B81-A2CF-4A2E2E886C9F}">
      <dgm:prSet/>
      <dgm:spPr/>
      <dgm:t>
        <a:bodyPr/>
        <a:lstStyle/>
        <a:p>
          <a:endParaRPr lang="en-US"/>
        </a:p>
      </dgm:t>
    </dgm:pt>
    <dgm:pt modelId="{3C8B0D13-2FF1-402E-BB18-1E3CE0F175E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Probleem;</a:t>
          </a:r>
          <a:endParaRPr lang="en-US"/>
        </a:p>
      </dgm:t>
    </dgm:pt>
    <dgm:pt modelId="{B75E66D6-4D77-4180-98B5-6F4E4D4CA516}" type="parTrans" cxnId="{9CC6F65D-FAB7-4A62-A71C-442DA3C5AA11}">
      <dgm:prSet/>
      <dgm:spPr/>
      <dgm:t>
        <a:bodyPr/>
        <a:lstStyle/>
        <a:p>
          <a:endParaRPr lang="en-US"/>
        </a:p>
      </dgm:t>
    </dgm:pt>
    <dgm:pt modelId="{BE65B637-58CD-4DA2-881C-1578E338FFEA}" type="sibTrans" cxnId="{9CC6F65D-FAB7-4A62-A71C-442DA3C5AA11}">
      <dgm:prSet/>
      <dgm:spPr/>
      <dgm:t>
        <a:bodyPr/>
        <a:lstStyle/>
        <a:p>
          <a:endParaRPr lang="en-US"/>
        </a:p>
      </dgm:t>
    </dgm:pt>
    <dgm:pt modelId="{6852BE6F-1103-44FD-AD44-78757B0049A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UML diagram.</a:t>
          </a:r>
          <a:endParaRPr lang="en-US"/>
        </a:p>
      </dgm:t>
    </dgm:pt>
    <dgm:pt modelId="{F30A774C-43AF-4490-B889-6A40AE7F9CBA}" type="parTrans" cxnId="{DFA69508-D68C-4C28-BFFD-8045815E240A}">
      <dgm:prSet/>
      <dgm:spPr/>
      <dgm:t>
        <a:bodyPr/>
        <a:lstStyle/>
        <a:p>
          <a:endParaRPr lang="en-US"/>
        </a:p>
      </dgm:t>
    </dgm:pt>
    <dgm:pt modelId="{F70BD8AE-FB05-4BDA-BF26-D2C48277FE57}" type="sibTrans" cxnId="{DFA69508-D68C-4C28-BFFD-8045815E240A}">
      <dgm:prSet/>
      <dgm:spPr/>
      <dgm:t>
        <a:bodyPr/>
        <a:lstStyle/>
        <a:p>
          <a:endParaRPr lang="en-US"/>
        </a:p>
      </dgm:t>
    </dgm:pt>
    <dgm:pt modelId="{D0C962BD-D621-4BE7-BA47-A3B2212257BE}" type="pres">
      <dgm:prSet presAssocID="{56EB9EEB-495C-45B6-853F-60578487FEB0}" presName="root" presStyleCnt="0">
        <dgm:presLayoutVars>
          <dgm:dir/>
          <dgm:resizeHandles val="exact"/>
        </dgm:presLayoutVars>
      </dgm:prSet>
      <dgm:spPr/>
    </dgm:pt>
    <dgm:pt modelId="{F4C94609-594B-4F98-85E1-6D4C87400BE6}" type="pres">
      <dgm:prSet presAssocID="{CFA1EAF3-1CDB-42B2-9735-0D9F5440884F}" presName="compNode" presStyleCnt="0"/>
      <dgm:spPr/>
    </dgm:pt>
    <dgm:pt modelId="{7ADE893A-2F69-4591-B9E6-F1AAB44E9902}" type="pres">
      <dgm:prSet presAssocID="{CFA1EAF3-1CDB-42B2-9735-0D9F5440884F}" presName="bgRect" presStyleLbl="bgShp" presStyleIdx="0" presStyleCnt="4"/>
      <dgm:spPr/>
    </dgm:pt>
    <dgm:pt modelId="{0D3CA5CA-E12E-4E23-9C7C-F016591FDA7E}" type="pres">
      <dgm:prSet presAssocID="{CFA1EAF3-1CDB-42B2-9735-0D9F544088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8F3AFD5-F2DF-4ADE-9EB0-DFFDAE906A84}" type="pres">
      <dgm:prSet presAssocID="{CFA1EAF3-1CDB-42B2-9735-0D9F5440884F}" presName="spaceRect" presStyleCnt="0"/>
      <dgm:spPr/>
    </dgm:pt>
    <dgm:pt modelId="{D7F1F076-990F-4681-8A88-20E6CD81C3E4}" type="pres">
      <dgm:prSet presAssocID="{CFA1EAF3-1CDB-42B2-9735-0D9F5440884F}" presName="parTx" presStyleLbl="revTx" presStyleIdx="0" presStyleCnt="4">
        <dgm:presLayoutVars>
          <dgm:chMax val="0"/>
          <dgm:chPref val="0"/>
        </dgm:presLayoutVars>
      </dgm:prSet>
      <dgm:spPr/>
    </dgm:pt>
    <dgm:pt modelId="{6100E7AE-D04A-438C-839A-FDDF473DEE3A}" type="pres">
      <dgm:prSet presAssocID="{CAC15A8D-5328-4202-9C39-84FC5606FDE0}" presName="sibTrans" presStyleCnt="0"/>
      <dgm:spPr/>
    </dgm:pt>
    <dgm:pt modelId="{30CDCF92-577E-4A2B-991A-5E445A76FF57}" type="pres">
      <dgm:prSet presAssocID="{38307A91-C6FE-4076-9E1A-118DC8247653}" presName="compNode" presStyleCnt="0"/>
      <dgm:spPr/>
    </dgm:pt>
    <dgm:pt modelId="{E9571E28-A06E-42CD-BEB6-F61818D2B26C}" type="pres">
      <dgm:prSet presAssocID="{38307A91-C6FE-4076-9E1A-118DC8247653}" presName="bgRect" presStyleLbl="bgShp" presStyleIdx="1" presStyleCnt="4"/>
      <dgm:spPr/>
    </dgm:pt>
    <dgm:pt modelId="{F89C4F9E-1414-4DB3-AD9C-B1D44D1C5DA4}" type="pres">
      <dgm:prSet presAssocID="{38307A91-C6FE-4076-9E1A-118DC82476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8D3B019-B10D-4C65-A455-6A0606813E9D}" type="pres">
      <dgm:prSet presAssocID="{38307A91-C6FE-4076-9E1A-118DC8247653}" presName="spaceRect" presStyleCnt="0"/>
      <dgm:spPr/>
    </dgm:pt>
    <dgm:pt modelId="{BC6EDE12-9EAE-4F3F-B2C1-5842F287DD8B}" type="pres">
      <dgm:prSet presAssocID="{38307A91-C6FE-4076-9E1A-118DC8247653}" presName="parTx" presStyleLbl="revTx" presStyleIdx="1" presStyleCnt="4">
        <dgm:presLayoutVars>
          <dgm:chMax val="0"/>
          <dgm:chPref val="0"/>
        </dgm:presLayoutVars>
      </dgm:prSet>
      <dgm:spPr/>
    </dgm:pt>
    <dgm:pt modelId="{173DD366-0C41-4D92-900C-407118AA9DB8}" type="pres">
      <dgm:prSet presAssocID="{D2D3FD23-441B-48F3-B847-E5AB7197DD7C}" presName="sibTrans" presStyleCnt="0"/>
      <dgm:spPr/>
    </dgm:pt>
    <dgm:pt modelId="{8C3C7CEC-FC9F-43C1-BF1F-DA671D7D63A6}" type="pres">
      <dgm:prSet presAssocID="{3C8B0D13-2FF1-402E-BB18-1E3CE0F175EF}" presName="compNode" presStyleCnt="0"/>
      <dgm:spPr/>
    </dgm:pt>
    <dgm:pt modelId="{6DDE5947-9705-42A2-8F3D-CC91497CFDD3}" type="pres">
      <dgm:prSet presAssocID="{3C8B0D13-2FF1-402E-BB18-1E3CE0F175EF}" presName="bgRect" presStyleLbl="bgShp" presStyleIdx="2" presStyleCnt="4"/>
      <dgm:spPr/>
    </dgm:pt>
    <dgm:pt modelId="{21920EF8-DBE4-4F6E-8B9B-99C526B7C89B}" type="pres">
      <dgm:prSet presAssocID="{3C8B0D13-2FF1-402E-BB18-1E3CE0F175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51C8B74-0A1D-408C-B74B-4AEF1241A8CC}" type="pres">
      <dgm:prSet presAssocID="{3C8B0D13-2FF1-402E-BB18-1E3CE0F175EF}" presName="spaceRect" presStyleCnt="0"/>
      <dgm:spPr/>
    </dgm:pt>
    <dgm:pt modelId="{545DDCB7-2C99-4A39-B38F-10D0B83C2786}" type="pres">
      <dgm:prSet presAssocID="{3C8B0D13-2FF1-402E-BB18-1E3CE0F175EF}" presName="parTx" presStyleLbl="revTx" presStyleIdx="2" presStyleCnt="4">
        <dgm:presLayoutVars>
          <dgm:chMax val="0"/>
          <dgm:chPref val="0"/>
        </dgm:presLayoutVars>
      </dgm:prSet>
      <dgm:spPr/>
    </dgm:pt>
    <dgm:pt modelId="{8DA13C18-66FE-43E5-A712-58A482BAAC30}" type="pres">
      <dgm:prSet presAssocID="{BE65B637-58CD-4DA2-881C-1578E338FFEA}" presName="sibTrans" presStyleCnt="0"/>
      <dgm:spPr/>
    </dgm:pt>
    <dgm:pt modelId="{11B83BA7-E872-4552-94D6-056C8BAEAADF}" type="pres">
      <dgm:prSet presAssocID="{6852BE6F-1103-44FD-AD44-78757B0049AF}" presName="compNode" presStyleCnt="0"/>
      <dgm:spPr/>
    </dgm:pt>
    <dgm:pt modelId="{C10BE726-5E06-4856-9DFB-B81C11FE2984}" type="pres">
      <dgm:prSet presAssocID="{6852BE6F-1103-44FD-AD44-78757B0049AF}" presName="bgRect" presStyleLbl="bgShp" presStyleIdx="3" presStyleCnt="4"/>
      <dgm:spPr/>
    </dgm:pt>
    <dgm:pt modelId="{C6F3FD0F-A4C0-4987-A882-5244DFAC5634}" type="pres">
      <dgm:prSet presAssocID="{6852BE6F-1103-44FD-AD44-78757B0049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94FDEB02-E0DF-4922-B3A4-B23853E6C3F3}" type="pres">
      <dgm:prSet presAssocID="{6852BE6F-1103-44FD-AD44-78757B0049AF}" presName="spaceRect" presStyleCnt="0"/>
      <dgm:spPr/>
    </dgm:pt>
    <dgm:pt modelId="{C833DC44-4D3E-44E7-9F20-719392EFFAC5}" type="pres">
      <dgm:prSet presAssocID="{6852BE6F-1103-44FD-AD44-78757B0049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A69508-D68C-4C28-BFFD-8045815E240A}" srcId="{56EB9EEB-495C-45B6-853F-60578487FEB0}" destId="{6852BE6F-1103-44FD-AD44-78757B0049AF}" srcOrd="3" destOrd="0" parTransId="{F30A774C-43AF-4490-B889-6A40AE7F9CBA}" sibTransId="{F70BD8AE-FB05-4BDA-BF26-D2C48277FE57}"/>
    <dgm:cxn modelId="{9CC6F65D-FAB7-4A62-A71C-442DA3C5AA11}" srcId="{56EB9EEB-495C-45B6-853F-60578487FEB0}" destId="{3C8B0D13-2FF1-402E-BB18-1E3CE0F175EF}" srcOrd="2" destOrd="0" parTransId="{B75E66D6-4D77-4180-98B5-6F4E4D4CA516}" sibTransId="{BE65B637-58CD-4DA2-881C-1578E338FFEA}"/>
    <dgm:cxn modelId="{D1B89C65-13D4-4B81-A2CF-4A2E2E886C9F}" srcId="{56EB9EEB-495C-45B6-853F-60578487FEB0}" destId="{38307A91-C6FE-4076-9E1A-118DC8247653}" srcOrd="1" destOrd="0" parTransId="{1A1C6FB7-DCA8-48CC-BE2A-85EA47B4ED50}" sibTransId="{D2D3FD23-441B-48F3-B847-E5AB7197DD7C}"/>
    <dgm:cxn modelId="{39A61651-4692-4F7E-AAC0-867DE608D595}" type="presOf" srcId="{3C8B0D13-2FF1-402E-BB18-1E3CE0F175EF}" destId="{545DDCB7-2C99-4A39-B38F-10D0B83C2786}" srcOrd="0" destOrd="0" presId="urn:microsoft.com/office/officeart/2018/2/layout/IconVerticalSolidList"/>
    <dgm:cxn modelId="{B6344C73-6217-4246-8504-84F079596AC5}" srcId="{56EB9EEB-495C-45B6-853F-60578487FEB0}" destId="{CFA1EAF3-1CDB-42B2-9735-0D9F5440884F}" srcOrd="0" destOrd="0" parTransId="{F2F2F635-B46D-460C-B82C-1146CE1E0E8D}" sibTransId="{CAC15A8D-5328-4202-9C39-84FC5606FDE0}"/>
    <dgm:cxn modelId="{3857ADA4-E3EC-488F-AF6B-FBE5942BB855}" type="presOf" srcId="{6852BE6F-1103-44FD-AD44-78757B0049AF}" destId="{C833DC44-4D3E-44E7-9F20-719392EFFAC5}" srcOrd="0" destOrd="0" presId="urn:microsoft.com/office/officeart/2018/2/layout/IconVerticalSolidList"/>
    <dgm:cxn modelId="{617D20AE-E8B5-4AF2-835A-5C04AF5FEE5F}" type="presOf" srcId="{56EB9EEB-495C-45B6-853F-60578487FEB0}" destId="{D0C962BD-D621-4BE7-BA47-A3B2212257BE}" srcOrd="0" destOrd="0" presId="urn:microsoft.com/office/officeart/2018/2/layout/IconVerticalSolidList"/>
    <dgm:cxn modelId="{016B9DB1-A9DF-4868-8C94-3213367EB2A3}" type="presOf" srcId="{38307A91-C6FE-4076-9E1A-118DC8247653}" destId="{BC6EDE12-9EAE-4F3F-B2C1-5842F287DD8B}" srcOrd="0" destOrd="0" presId="urn:microsoft.com/office/officeart/2018/2/layout/IconVerticalSolidList"/>
    <dgm:cxn modelId="{31BBACFF-A7A7-439B-9C1A-EF995D20B5E2}" type="presOf" srcId="{CFA1EAF3-1CDB-42B2-9735-0D9F5440884F}" destId="{D7F1F076-990F-4681-8A88-20E6CD81C3E4}" srcOrd="0" destOrd="0" presId="urn:microsoft.com/office/officeart/2018/2/layout/IconVerticalSolidList"/>
    <dgm:cxn modelId="{843D963F-C310-4D8B-B2D4-F66C82CA5351}" type="presParOf" srcId="{D0C962BD-D621-4BE7-BA47-A3B2212257BE}" destId="{F4C94609-594B-4F98-85E1-6D4C87400BE6}" srcOrd="0" destOrd="0" presId="urn:microsoft.com/office/officeart/2018/2/layout/IconVerticalSolidList"/>
    <dgm:cxn modelId="{9F5FD564-45A2-424D-9F08-713333B47002}" type="presParOf" srcId="{F4C94609-594B-4F98-85E1-6D4C87400BE6}" destId="{7ADE893A-2F69-4591-B9E6-F1AAB44E9902}" srcOrd="0" destOrd="0" presId="urn:microsoft.com/office/officeart/2018/2/layout/IconVerticalSolidList"/>
    <dgm:cxn modelId="{1788DBC8-1F55-4DF9-82AF-1DC9DFB8F9C4}" type="presParOf" srcId="{F4C94609-594B-4F98-85E1-6D4C87400BE6}" destId="{0D3CA5CA-E12E-4E23-9C7C-F016591FDA7E}" srcOrd="1" destOrd="0" presId="urn:microsoft.com/office/officeart/2018/2/layout/IconVerticalSolidList"/>
    <dgm:cxn modelId="{0729877E-E32C-49EA-9B55-80E28F59A3CC}" type="presParOf" srcId="{F4C94609-594B-4F98-85E1-6D4C87400BE6}" destId="{F8F3AFD5-F2DF-4ADE-9EB0-DFFDAE906A84}" srcOrd="2" destOrd="0" presId="urn:microsoft.com/office/officeart/2018/2/layout/IconVerticalSolidList"/>
    <dgm:cxn modelId="{6A923EC3-3817-452B-AF73-3AC9DB898F9C}" type="presParOf" srcId="{F4C94609-594B-4F98-85E1-6D4C87400BE6}" destId="{D7F1F076-990F-4681-8A88-20E6CD81C3E4}" srcOrd="3" destOrd="0" presId="urn:microsoft.com/office/officeart/2018/2/layout/IconVerticalSolidList"/>
    <dgm:cxn modelId="{FA49B076-7082-468A-9242-4FC29FD8E7BA}" type="presParOf" srcId="{D0C962BD-D621-4BE7-BA47-A3B2212257BE}" destId="{6100E7AE-D04A-438C-839A-FDDF473DEE3A}" srcOrd="1" destOrd="0" presId="urn:microsoft.com/office/officeart/2018/2/layout/IconVerticalSolidList"/>
    <dgm:cxn modelId="{86C7D1BF-31CD-4529-A656-F877C42F993D}" type="presParOf" srcId="{D0C962BD-D621-4BE7-BA47-A3B2212257BE}" destId="{30CDCF92-577E-4A2B-991A-5E445A76FF57}" srcOrd="2" destOrd="0" presId="urn:microsoft.com/office/officeart/2018/2/layout/IconVerticalSolidList"/>
    <dgm:cxn modelId="{9CD54EAF-4295-478A-BAE9-CA3238FE9159}" type="presParOf" srcId="{30CDCF92-577E-4A2B-991A-5E445A76FF57}" destId="{E9571E28-A06E-42CD-BEB6-F61818D2B26C}" srcOrd="0" destOrd="0" presId="urn:microsoft.com/office/officeart/2018/2/layout/IconVerticalSolidList"/>
    <dgm:cxn modelId="{33A500DB-C232-4672-9E69-1A79257F8030}" type="presParOf" srcId="{30CDCF92-577E-4A2B-991A-5E445A76FF57}" destId="{F89C4F9E-1414-4DB3-AD9C-B1D44D1C5DA4}" srcOrd="1" destOrd="0" presId="urn:microsoft.com/office/officeart/2018/2/layout/IconVerticalSolidList"/>
    <dgm:cxn modelId="{0BE49090-CE69-4DD4-B0CD-F0EF02CEED01}" type="presParOf" srcId="{30CDCF92-577E-4A2B-991A-5E445A76FF57}" destId="{68D3B019-B10D-4C65-A455-6A0606813E9D}" srcOrd="2" destOrd="0" presId="urn:microsoft.com/office/officeart/2018/2/layout/IconVerticalSolidList"/>
    <dgm:cxn modelId="{E8540751-AE09-4826-9E5F-70BC0F53D1A6}" type="presParOf" srcId="{30CDCF92-577E-4A2B-991A-5E445A76FF57}" destId="{BC6EDE12-9EAE-4F3F-B2C1-5842F287DD8B}" srcOrd="3" destOrd="0" presId="urn:microsoft.com/office/officeart/2018/2/layout/IconVerticalSolidList"/>
    <dgm:cxn modelId="{D0976FB0-223C-44B8-9254-E5B8060BB057}" type="presParOf" srcId="{D0C962BD-D621-4BE7-BA47-A3B2212257BE}" destId="{173DD366-0C41-4D92-900C-407118AA9DB8}" srcOrd="3" destOrd="0" presId="urn:microsoft.com/office/officeart/2018/2/layout/IconVerticalSolidList"/>
    <dgm:cxn modelId="{DD847AA3-DCB1-44FA-8ED9-E2019616114F}" type="presParOf" srcId="{D0C962BD-D621-4BE7-BA47-A3B2212257BE}" destId="{8C3C7CEC-FC9F-43C1-BF1F-DA671D7D63A6}" srcOrd="4" destOrd="0" presId="urn:microsoft.com/office/officeart/2018/2/layout/IconVerticalSolidList"/>
    <dgm:cxn modelId="{747B9CE5-1C7A-4B93-8125-F7077F43693E}" type="presParOf" srcId="{8C3C7CEC-FC9F-43C1-BF1F-DA671D7D63A6}" destId="{6DDE5947-9705-42A2-8F3D-CC91497CFDD3}" srcOrd="0" destOrd="0" presId="urn:microsoft.com/office/officeart/2018/2/layout/IconVerticalSolidList"/>
    <dgm:cxn modelId="{0D83CC1E-9AD8-4B94-8060-51AAC3FE6D9B}" type="presParOf" srcId="{8C3C7CEC-FC9F-43C1-BF1F-DA671D7D63A6}" destId="{21920EF8-DBE4-4F6E-8B9B-99C526B7C89B}" srcOrd="1" destOrd="0" presId="urn:microsoft.com/office/officeart/2018/2/layout/IconVerticalSolidList"/>
    <dgm:cxn modelId="{FC745C30-EBF2-4F02-AA9A-627B9202B3FA}" type="presParOf" srcId="{8C3C7CEC-FC9F-43C1-BF1F-DA671D7D63A6}" destId="{051C8B74-0A1D-408C-B74B-4AEF1241A8CC}" srcOrd="2" destOrd="0" presId="urn:microsoft.com/office/officeart/2018/2/layout/IconVerticalSolidList"/>
    <dgm:cxn modelId="{3CD09DD1-956B-49C3-AD91-5A232299250F}" type="presParOf" srcId="{8C3C7CEC-FC9F-43C1-BF1F-DA671D7D63A6}" destId="{545DDCB7-2C99-4A39-B38F-10D0B83C2786}" srcOrd="3" destOrd="0" presId="urn:microsoft.com/office/officeart/2018/2/layout/IconVerticalSolidList"/>
    <dgm:cxn modelId="{E07ED365-6AC4-4567-A182-289EFB95D7D4}" type="presParOf" srcId="{D0C962BD-D621-4BE7-BA47-A3B2212257BE}" destId="{8DA13C18-66FE-43E5-A712-58A482BAAC30}" srcOrd="5" destOrd="0" presId="urn:microsoft.com/office/officeart/2018/2/layout/IconVerticalSolidList"/>
    <dgm:cxn modelId="{9BAC9616-FA91-4F5E-A9C1-F876AB1EFF06}" type="presParOf" srcId="{D0C962BD-D621-4BE7-BA47-A3B2212257BE}" destId="{11B83BA7-E872-4552-94D6-056C8BAEAADF}" srcOrd="6" destOrd="0" presId="urn:microsoft.com/office/officeart/2018/2/layout/IconVerticalSolidList"/>
    <dgm:cxn modelId="{A2A05F00-2B6B-4443-BFBB-C6C73547E316}" type="presParOf" srcId="{11B83BA7-E872-4552-94D6-056C8BAEAADF}" destId="{C10BE726-5E06-4856-9DFB-B81C11FE2984}" srcOrd="0" destOrd="0" presId="urn:microsoft.com/office/officeart/2018/2/layout/IconVerticalSolidList"/>
    <dgm:cxn modelId="{6116743E-79EE-44EE-AE9A-34DC964DAB89}" type="presParOf" srcId="{11B83BA7-E872-4552-94D6-056C8BAEAADF}" destId="{C6F3FD0F-A4C0-4987-A882-5244DFAC5634}" srcOrd="1" destOrd="0" presId="urn:microsoft.com/office/officeart/2018/2/layout/IconVerticalSolidList"/>
    <dgm:cxn modelId="{EE827E84-48A2-4768-880F-C03A94CAEEF8}" type="presParOf" srcId="{11B83BA7-E872-4552-94D6-056C8BAEAADF}" destId="{94FDEB02-E0DF-4922-B3A4-B23853E6C3F3}" srcOrd="2" destOrd="0" presId="urn:microsoft.com/office/officeart/2018/2/layout/IconVerticalSolidList"/>
    <dgm:cxn modelId="{7945B529-E2AE-466F-92BA-EC52D64C6437}" type="presParOf" srcId="{11B83BA7-E872-4552-94D6-056C8BAEAADF}" destId="{C833DC44-4D3E-44E7-9F20-719392EFFA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6EBAA-E708-4ED9-9596-958E86F856F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59DBE-A634-449D-8D26-BD4BFEA07126}">
      <dgm:prSet/>
      <dgm:spPr/>
      <dgm:t>
        <a:bodyPr/>
        <a:lstStyle/>
        <a:p>
          <a:r>
            <a:rPr lang="nl-NL"/>
            <a:t>Verzekerd dat een klas enkel </a:t>
          </a:r>
          <a:r>
            <a:rPr lang="nl-NL" b="1"/>
            <a:t>één</a:t>
          </a:r>
          <a:r>
            <a:rPr lang="nl-NL"/>
            <a:t> instantie heeft, terwijl het globale toegang verleend tot deze instantie.</a:t>
          </a:r>
          <a:endParaRPr lang="en-US"/>
        </a:p>
      </dgm:t>
    </dgm:pt>
    <dgm:pt modelId="{5C01BB33-7078-4E12-89F5-62EFBEA8DCCE}" type="parTrans" cxnId="{0A4A7C60-A8CF-441C-A40C-FDD994A93153}">
      <dgm:prSet/>
      <dgm:spPr/>
      <dgm:t>
        <a:bodyPr/>
        <a:lstStyle/>
        <a:p>
          <a:endParaRPr lang="en-US"/>
        </a:p>
      </dgm:t>
    </dgm:pt>
    <dgm:pt modelId="{4DF4C5CB-56CA-466C-A7F3-13DB8256FD15}" type="sibTrans" cxnId="{0A4A7C60-A8CF-441C-A40C-FDD994A93153}">
      <dgm:prSet/>
      <dgm:spPr/>
      <dgm:t>
        <a:bodyPr/>
        <a:lstStyle/>
        <a:p>
          <a:endParaRPr lang="en-US"/>
        </a:p>
      </dgm:t>
    </dgm:pt>
    <dgm:pt modelId="{A933BCD1-FE42-4608-86AB-852963C5BD52}">
      <dgm:prSet/>
      <dgm:spPr/>
      <dgm:t>
        <a:bodyPr/>
        <a:lstStyle/>
        <a:p>
          <a:pPr rtl="0"/>
          <a:r>
            <a:rPr lang="nl-NL" dirty="0"/>
            <a:t>Een </a:t>
          </a:r>
          <a:r>
            <a:rPr lang="nl-NL" dirty="0" err="1"/>
            <a:t>Static</a:t>
          </a:r>
          <a:r>
            <a:rPr lang="nl-NL" dirty="0"/>
            <a:t> Class kan niet </a:t>
          </a:r>
          <a:r>
            <a:rPr lang="nl-NL" dirty="0" err="1"/>
            <a:t>extended</a:t>
          </a:r>
          <a:r>
            <a:rPr lang="nl-NL" dirty="0"/>
            <a:t> zijn.</a:t>
          </a:r>
          <a:r>
            <a:rPr lang="nl-NL" dirty="0">
              <a:latin typeface="Calibri Light" panose="020F0302020204030204"/>
            </a:rPr>
            <a:t> </a:t>
          </a:r>
          <a:endParaRPr lang="nl-NL" dirty="0"/>
        </a:p>
        <a:p>
          <a:r>
            <a:rPr lang="nl-NL" dirty="0"/>
            <a:t>Een Singleton class kan dat wel.</a:t>
          </a:r>
          <a:endParaRPr lang="en-US" dirty="0"/>
        </a:p>
      </dgm:t>
    </dgm:pt>
    <dgm:pt modelId="{9912724A-813B-4DC7-AFD4-F5B7F44C77FC}" type="parTrans" cxnId="{6F7FCF49-4D26-4DDE-8979-9434FBA1FE3B}">
      <dgm:prSet/>
      <dgm:spPr/>
      <dgm:t>
        <a:bodyPr/>
        <a:lstStyle/>
        <a:p>
          <a:endParaRPr lang="en-US"/>
        </a:p>
      </dgm:t>
    </dgm:pt>
    <dgm:pt modelId="{1792FB18-3216-480C-A4EE-534A258AFDED}" type="sibTrans" cxnId="{6F7FCF49-4D26-4DDE-8979-9434FBA1FE3B}">
      <dgm:prSet/>
      <dgm:spPr/>
      <dgm:t>
        <a:bodyPr/>
        <a:lstStyle/>
        <a:p>
          <a:endParaRPr lang="en-US"/>
        </a:p>
      </dgm:t>
    </dgm:pt>
    <dgm:pt modelId="{EE422832-4A7D-4050-B7DF-C91214623C36}">
      <dgm:prSet/>
      <dgm:spPr/>
      <dgm:t>
        <a:bodyPr/>
        <a:lstStyle/>
        <a:p>
          <a:pPr rtl="0"/>
          <a:r>
            <a:rPr lang="nl-NL" dirty="0"/>
            <a:t>Een </a:t>
          </a:r>
          <a:r>
            <a:rPr lang="nl-NL" dirty="0" err="1"/>
            <a:t>Static</a:t>
          </a:r>
          <a:r>
            <a:rPr lang="nl-NL" dirty="0"/>
            <a:t> Class kan niet worden </a:t>
          </a:r>
          <a:r>
            <a:rPr lang="nl" b="1" dirty="0"/>
            <a:t>geïnitialiseerd</a:t>
          </a:r>
          <a:r>
            <a:rPr lang="nl-NL" dirty="0"/>
            <a:t>.</a:t>
          </a:r>
          <a:r>
            <a:rPr lang="nl-NL" dirty="0">
              <a:latin typeface="Calibri Light" panose="020F0302020204030204"/>
            </a:rPr>
            <a:t> </a:t>
          </a:r>
          <a:endParaRPr lang="nl-NL" dirty="0"/>
        </a:p>
        <a:p>
          <a:r>
            <a:rPr lang="nl-NL" dirty="0"/>
            <a:t>Een Singleton class kan dat wel.</a:t>
          </a:r>
          <a:endParaRPr lang="en-US" dirty="0"/>
        </a:p>
      </dgm:t>
    </dgm:pt>
    <dgm:pt modelId="{BB4C1DE8-9BB9-4F13-B5BF-3874244EB5D7}" type="parTrans" cxnId="{FD7AB7AA-E55E-46A5-B52D-125A495DE874}">
      <dgm:prSet/>
      <dgm:spPr/>
      <dgm:t>
        <a:bodyPr/>
        <a:lstStyle/>
        <a:p>
          <a:endParaRPr lang="en-US"/>
        </a:p>
      </dgm:t>
    </dgm:pt>
    <dgm:pt modelId="{DE641F4F-B111-4FB9-9288-BE2FA2F54529}" type="sibTrans" cxnId="{FD7AB7AA-E55E-46A5-B52D-125A495DE874}">
      <dgm:prSet/>
      <dgm:spPr/>
      <dgm:t>
        <a:bodyPr/>
        <a:lstStyle/>
        <a:p>
          <a:endParaRPr lang="en-US"/>
        </a:p>
      </dgm:t>
    </dgm:pt>
    <dgm:pt modelId="{E085D109-824D-4648-BDE1-D23FAE828440}">
      <dgm:prSet/>
      <dgm:spPr/>
      <dgm:t>
        <a:bodyPr/>
        <a:lstStyle/>
        <a:p>
          <a:r>
            <a:rPr lang="nl-NL"/>
            <a:t>Een </a:t>
          </a:r>
          <a:r>
            <a:rPr lang="nl-NL" err="1"/>
            <a:t>Static</a:t>
          </a:r>
          <a:r>
            <a:rPr lang="nl-NL"/>
            <a:t> class wordt automatisch geladen door de CLR wanneer het programma die de klasse heeft wordt geladen.</a:t>
          </a:r>
          <a:endParaRPr lang="en-US"/>
        </a:p>
      </dgm:t>
    </dgm:pt>
    <dgm:pt modelId="{AE82945D-A8AF-4C62-B05B-BA44F1DED972}" type="parTrans" cxnId="{A035B022-679D-4518-A3BA-8CEAD1B6E254}">
      <dgm:prSet/>
      <dgm:spPr/>
      <dgm:t>
        <a:bodyPr/>
        <a:lstStyle/>
        <a:p>
          <a:endParaRPr lang="en-US"/>
        </a:p>
      </dgm:t>
    </dgm:pt>
    <dgm:pt modelId="{47223876-C72E-41D4-8E8A-670FBD6BDF90}" type="sibTrans" cxnId="{A035B022-679D-4518-A3BA-8CEAD1B6E254}">
      <dgm:prSet/>
      <dgm:spPr/>
      <dgm:t>
        <a:bodyPr/>
        <a:lstStyle/>
        <a:p>
          <a:endParaRPr lang="en-US"/>
        </a:p>
      </dgm:t>
    </dgm:pt>
    <dgm:pt modelId="{1EB85195-474A-4E8B-B94D-E99FDDE7664B}" type="pres">
      <dgm:prSet presAssocID="{7AE6EBAA-E708-4ED9-9596-958E86F856F7}" presName="matrix" presStyleCnt="0">
        <dgm:presLayoutVars>
          <dgm:chMax val="1"/>
          <dgm:dir/>
          <dgm:resizeHandles val="exact"/>
        </dgm:presLayoutVars>
      </dgm:prSet>
      <dgm:spPr/>
    </dgm:pt>
    <dgm:pt modelId="{CD1480DC-8ADB-4DAC-9398-17088E5A5323}" type="pres">
      <dgm:prSet presAssocID="{7AE6EBAA-E708-4ED9-9596-958E86F856F7}" presName="diamond" presStyleLbl="bgShp" presStyleIdx="0" presStyleCnt="1"/>
      <dgm:spPr/>
    </dgm:pt>
    <dgm:pt modelId="{D42B4E7D-8F12-46CE-AA25-ADF517DE5634}" type="pres">
      <dgm:prSet presAssocID="{7AE6EBAA-E708-4ED9-9596-958E86F856F7}" presName="quad1" presStyleLbl="node1" presStyleIdx="0" presStyleCnt="4" custScaleX="313319" custLinFactX="-8169" custLinFactNeighborX="-100000">
        <dgm:presLayoutVars>
          <dgm:chMax val="0"/>
          <dgm:chPref val="0"/>
          <dgm:bulletEnabled val="1"/>
        </dgm:presLayoutVars>
      </dgm:prSet>
      <dgm:spPr/>
    </dgm:pt>
    <dgm:pt modelId="{1E93D2CC-ABC7-4783-9175-CEA7F3BB5176}" type="pres">
      <dgm:prSet presAssocID="{7AE6EBAA-E708-4ED9-9596-958E86F856F7}" presName="quad2" presStyleLbl="node1" presStyleIdx="1" presStyleCnt="4" custScaleX="292458" custLinFactNeighborX="95332" custLinFactNeighborY="-1088">
        <dgm:presLayoutVars>
          <dgm:chMax val="0"/>
          <dgm:chPref val="0"/>
          <dgm:bulletEnabled val="1"/>
        </dgm:presLayoutVars>
      </dgm:prSet>
      <dgm:spPr/>
    </dgm:pt>
    <dgm:pt modelId="{6D03A55B-936F-4373-973B-D26DA53FA9A1}" type="pres">
      <dgm:prSet presAssocID="{7AE6EBAA-E708-4ED9-9596-958E86F856F7}" presName="quad3" presStyleLbl="node1" presStyleIdx="2" presStyleCnt="4" custScaleX="313882" custLinFactX="-8451" custLinFactNeighborX="-100000" custLinFactNeighborY="-3265">
        <dgm:presLayoutVars>
          <dgm:chMax val="0"/>
          <dgm:chPref val="0"/>
          <dgm:bulletEnabled val="1"/>
        </dgm:presLayoutVars>
      </dgm:prSet>
      <dgm:spPr/>
    </dgm:pt>
    <dgm:pt modelId="{6ADB1133-7D2D-41EF-9228-D8BB7001D8F0}" type="pres">
      <dgm:prSet presAssocID="{7AE6EBAA-E708-4ED9-9596-958E86F856F7}" presName="quad4" presStyleLbl="node1" presStyleIdx="3" presStyleCnt="4" custScaleX="294096" custLinFactNeighborX="95275" custLinFactNeighborY="-4353">
        <dgm:presLayoutVars>
          <dgm:chMax val="0"/>
          <dgm:chPref val="0"/>
          <dgm:bulletEnabled val="1"/>
        </dgm:presLayoutVars>
      </dgm:prSet>
      <dgm:spPr/>
    </dgm:pt>
  </dgm:ptLst>
  <dgm:cxnLst>
    <dgm:cxn modelId="{A035B022-679D-4518-A3BA-8CEAD1B6E254}" srcId="{7AE6EBAA-E708-4ED9-9596-958E86F856F7}" destId="{E085D109-824D-4648-BDE1-D23FAE828440}" srcOrd="3" destOrd="0" parTransId="{AE82945D-A8AF-4C62-B05B-BA44F1DED972}" sibTransId="{47223876-C72E-41D4-8E8A-670FBD6BDF90}"/>
    <dgm:cxn modelId="{0A4A7C60-A8CF-441C-A40C-FDD994A93153}" srcId="{7AE6EBAA-E708-4ED9-9596-958E86F856F7}" destId="{9AD59DBE-A634-449D-8D26-BD4BFEA07126}" srcOrd="0" destOrd="0" parTransId="{5C01BB33-7078-4E12-89F5-62EFBEA8DCCE}" sibTransId="{4DF4C5CB-56CA-466C-A7F3-13DB8256FD15}"/>
    <dgm:cxn modelId="{6F7FCF49-4D26-4DDE-8979-9434FBA1FE3B}" srcId="{7AE6EBAA-E708-4ED9-9596-958E86F856F7}" destId="{A933BCD1-FE42-4608-86AB-852963C5BD52}" srcOrd="1" destOrd="0" parTransId="{9912724A-813B-4DC7-AFD4-F5B7F44C77FC}" sibTransId="{1792FB18-3216-480C-A4EE-534A258AFDED}"/>
    <dgm:cxn modelId="{9730CB96-0925-4211-8453-FB82618BB508}" type="presOf" srcId="{EE422832-4A7D-4050-B7DF-C91214623C36}" destId="{6D03A55B-936F-4373-973B-D26DA53FA9A1}" srcOrd="0" destOrd="0" presId="urn:microsoft.com/office/officeart/2005/8/layout/matrix3"/>
    <dgm:cxn modelId="{62A623A7-F7E2-40D7-B243-EBC5D01E12C3}" type="presOf" srcId="{E085D109-824D-4648-BDE1-D23FAE828440}" destId="{6ADB1133-7D2D-41EF-9228-D8BB7001D8F0}" srcOrd="0" destOrd="0" presId="urn:microsoft.com/office/officeart/2005/8/layout/matrix3"/>
    <dgm:cxn modelId="{FD7AB7AA-E55E-46A5-B52D-125A495DE874}" srcId="{7AE6EBAA-E708-4ED9-9596-958E86F856F7}" destId="{EE422832-4A7D-4050-B7DF-C91214623C36}" srcOrd="2" destOrd="0" parTransId="{BB4C1DE8-9BB9-4F13-B5BF-3874244EB5D7}" sibTransId="{DE641F4F-B111-4FB9-9288-BE2FA2F54529}"/>
    <dgm:cxn modelId="{66A608B3-55AD-4AF5-BD66-8A775F391AAF}" type="presOf" srcId="{A933BCD1-FE42-4608-86AB-852963C5BD52}" destId="{1E93D2CC-ABC7-4783-9175-CEA7F3BB5176}" srcOrd="0" destOrd="0" presId="urn:microsoft.com/office/officeart/2005/8/layout/matrix3"/>
    <dgm:cxn modelId="{63C4BBB6-CA44-4B40-938C-8F5739FD8F0E}" type="presOf" srcId="{9AD59DBE-A634-449D-8D26-BD4BFEA07126}" destId="{D42B4E7D-8F12-46CE-AA25-ADF517DE5634}" srcOrd="0" destOrd="0" presId="urn:microsoft.com/office/officeart/2005/8/layout/matrix3"/>
    <dgm:cxn modelId="{7D9E4FBA-96E8-4339-87CF-DA87B3E5C9BE}" type="presOf" srcId="{7AE6EBAA-E708-4ED9-9596-958E86F856F7}" destId="{1EB85195-474A-4E8B-B94D-E99FDDE7664B}" srcOrd="0" destOrd="0" presId="urn:microsoft.com/office/officeart/2005/8/layout/matrix3"/>
    <dgm:cxn modelId="{FBAFE0C5-FAF4-40B8-92E5-DE58D85F583F}" type="presParOf" srcId="{1EB85195-474A-4E8B-B94D-E99FDDE7664B}" destId="{CD1480DC-8ADB-4DAC-9398-17088E5A5323}" srcOrd="0" destOrd="0" presId="urn:microsoft.com/office/officeart/2005/8/layout/matrix3"/>
    <dgm:cxn modelId="{E8E70825-7F47-44BA-BEE7-FA2D140297A9}" type="presParOf" srcId="{1EB85195-474A-4E8B-B94D-E99FDDE7664B}" destId="{D42B4E7D-8F12-46CE-AA25-ADF517DE5634}" srcOrd="1" destOrd="0" presId="urn:microsoft.com/office/officeart/2005/8/layout/matrix3"/>
    <dgm:cxn modelId="{B4CE0938-A7AC-4979-9553-E68E1800A9FE}" type="presParOf" srcId="{1EB85195-474A-4E8B-B94D-E99FDDE7664B}" destId="{1E93D2CC-ABC7-4783-9175-CEA7F3BB5176}" srcOrd="2" destOrd="0" presId="urn:microsoft.com/office/officeart/2005/8/layout/matrix3"/>
    <dgm:cxn modelId="{9471643B-2CAC-4700-9EF2-48EE9FD93549}" type="presParOf" srcId="{1EB85195-474A-4E8B-B94D-E99FDDE7664B}" destId="{6D03A55B-936F-4373-973B-D26DA53FA9A1}" srcOrd="3" destOrd="0" presId="urn:microsoft.com/office/officeart/2005/8/layout/matrix3"/>
    <dgm:cxn modelId="{669B4687-1705-4CE5-8265-FB220FE198B6}" type="presParOf" srcId="{1EB85195-474A-4E8B-B94D-E99FDDE7664B}" destId="{6ADB1133-7D2D-41EF-9228-D8BB7001D8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D7BD44-29DB-4D8D-8DA1-EEA2569886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7543D3-10E0-474B-B1B8-679C3A71ED1B}">
      <dgm:prSet/>
      <dgm:spPr>
        <a:solidFill>
          <a:schemeClr val="accent1"/>
        </a:solidFill>
      </dgm:spPr>
      <dgm:t>
        <a:bodyPr/>
        <a:lstStyle/>
        <a:p>
          <a:r>
            <a:rPr lang="nl-NL" i="1"/>
            <a:t>Single </a:t>
          </a:r>
          <a:r>
            <a:rPr lang="nl-NL" i="1" err="1"/>
            <a:t>Responsibility</a:t>
          </a:r>
          <a:r>
            <a:rPr lang="nl-NL" i="1"/>
            <a:t> </a:t>
          </a:r>
          <a:r>
            <a:rPr lang="nl-NL" i="1" err="1"/>
            <a:t>Principle</a:t>
          </a:r>
          <a:endParaRPr lang="en-US"/>
        </a:p>
      </dgm:t>
    </dgm:pt>
    <dgm:pt modelId="{166BB2E6-DAD0-4E85-B803-40963A6F2B81}" type="parTrans" cxnId="{C1C55E5D-65C6-44DA-AA9B-4AF26069E089}">
      <dgm:prSet/>
      <dgm:spPr/>
      <dgm:t>
        <a:bodyPr/>
        <a:lstStyle/>
        <a:p>
          <a:endParaRPr lang="en-US"/>
        </a:p>
      </dgm:t>
    </dgm:pt>
    <dgm:pt modelId="{22240125-3BA8-4751-BA43-19B6AE4BE937}" type="sibTrans" cxnId="{C1C55E5D-65C6-44DA-AA9B-4AF26069E089}">
      <dgm:prSet/>
      <dgm:spPr/>
      <dgm:t>
        <a:bodyPr/>
        <a:lstStyle/>
        <a:p>
          <a:endParaRPr lang="en-US"/>
        </a:p>
      </dgm:t>
    </dgm:pt>
    <dgm:pt modelId="{A68F5A61-E986-4A53-B9EB-09500C7F8CEA}">
      <dgm:prSet/>
      <dgm:spPr>
        <a:solidFill>
          <a:schemeClr val="accent1"/>
        </a:solidFill>
      </dgm:spPr>
      <dgm:t>
        <a:bodyPr/>
        <a:lstStyle/>
        <a:p>
          <a:r>
            <a:rPr lang="nl-NL"/>
            <a:t>Speciale behandeling nodig voor </a:t>
          </a:r>
          <a:r>
            <a:rPr lang="nl-NL" i="1" err="1"/>
            <a:t>Multithreaded</a:t>
          </a:r>
          <a:r>
            <a:rPr lang="nl-NL" i="1"/>
            <a:t> Environments</a:t>
          </a:r>
          <a:endParaRPr lang="en-US"/>
        </a:p>
      </dgm:t>
    </dgm:pt>
    <dgm:pt modelId="{9D3AD760-0D6A-4686-AF56-1D4A0ECE75E5}" type="parTrans" cxnId="{C4D634A4-2E03-4351-88DA-F15F2F40FC14}">
      <dgm:prSet/>
      <dgm:spPr/>
      <dgm:t>
        <a:bodyPr/>
        <a:lstStyle/>
        <a:p>
          <a:endParaRPr lang="en-US"/>
        </a:p>
      </dgm:t>
    </dgm:pt>
    <dgm:pt modelId="{52EF5CB3-495F-4B81-81A8-D75D3EEA7878}" type="sibTrans" cxnId="{C4D634A4-2E03-4351-88DA-F15F2F40FC14}">
      <dgm:prSet/>
      <dgm:spPr/>
      <dgm:t>
        <a:bodyPr/>
        <a:lstStyle/>
        <a:p>
          <a:endParaRPr lang="en-US"/>
        </a:p>
      </dgm:t>
    </dgm:pt>
    <dgm:pt modelId="{7A9BBF7F-E477-4D08-AB3B-F439899FC60A}">
      <dgm:prSet/>
      <dgm:spPr>
        <a:solidFill>
          <a:schemeClr val="accent1"/>
        </a:solidFill>
      </dgm:spPr>
      <dgm:t>
        <a:bodyPr/>
        <a:lstStyle/>
        <a:p>
          <a:r>
            <a:rPr lang="nl-NL" dirty="0"/>
            <a:t>Unit test zijn moeilijk te schrijven voor de </a:t>
          </a:r>
          <a:r>
            <a:rPr lang="nl-NL" b="1" dirty="0">
              <a:latin typeface="Calibri Light" panose="020F0302020204030204"/>
            </a:rPr>
            <a:t>clientside</a:t>
          </a:r>
          <a:endParaRPr lang="en-US" b="1" dirty="0"/>
        </a:p>
      </dgm:t>
    </dgm:pt>
    <dgm:pt modelId="{00E6B199-7FDA-4FA2-B1DE-506B25F32D89}" type="parTrans" cxnId="{55845C8B-6E78-469C-9FB5-559CD5C80DCE}">
      <dgm:prSet/>
      <dgm:spPr/>
      <dgm:t>
        <a:bodyPr/>
        <a:lstStyle/>
        <a:p>
          <a:endParaRPr lang="en-US"/>
        </a:p>
      </dgm:t>
    </dgm:pt>
    <dgm:pt modelId="{E6E5C9FB-B5D3-4C60-9760-17A34FD0CBDB}" type="sibTrans" cxnId="{55845C8B-6E78-469C-9FB5-559CD5C80DCE}">
      <dgm:prSet/>
      <dgm:spPr/>
      <dgm:t>
        <a:bodyPr/>
        <a:lstStyle/>
        <a:p>
          <a:endParaRPr lang="en-US"/>
        </a:p>
      </dgm:t>
    </dgm:pt>
    <dgm:pt modelId="{9898B5F1-BCF2-4689-BD78-D72D922B14AC}" type="pres">
      <dgm:prSet presAssocID="{6BD7BD44-29DB-4D8D-8DA1-EEA256988698}" presName="linear" presStyleCnt="0">
        <dgm:presLayoutVars>
          <dgm:animLvl val="lvl"/>
          <dgm:resizeHandles val="exact"/>
        </dgm:presLayoutVars>
      </dgm:prSet>
      <dgm:spPr/>
    </dgm:pt>
    <dgm:pt modelId="{2F676373-A25D-4CDF-B8CA-C861EF48179E}" type="pres">
      <dgm:prSet presAssocID="{8C7543D3-10E0-474B-B1B8-679C3A71ED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94AE95-1FAE-461C-BAD6-8B0CD7BCD881}" type="pres">
      <dgm:prSet presAssocID="{22240125-3BA8-4751-BA43-19B6AE4BE937}" presName="spacer" presStyleCnt="0"/>
      <dgm:spPr/>
    </dgm:pt>
    <dgm:pt modelId="{606A2A74-AED3-44CB-92AE-DCE09CDB035B}" type="pres">
      <dgm:prSet presAssocID="{A68F5A61-E986-4A53-B9EB-09500C7F8C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E91073-F9E9-421B-89B8-7B23297BAB4C}" type="pres">
      <dgm:prSet presAssocID="{52EF5CB3-495F-4B81-81A8-D75D3EEA7878}" presName="spacer" presStyleCnt="0"/>
      <dgm:spPr/>
    </dgm:pt>
    <dgm:pt modelId="{C8AECFAB-C5EB-44D8-932E-67B4727ED3FF}" type="pres">
      <dgm:prSet presAssocID="{7A9BBF7F-E477-4D08-AB3B-F439899FC6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13190A-C98B-4475-B131-336B38AC0CCA}" type="presOf" srcId="{7A9BBF7F-E477-4D08-AB3B-F439899FC60A}" destId="{C8AECFAB-C5EB-44D8-932E-67B4727ED3FF}" srcOrd="0" destOrd="0" presId="urn:microsoft.com/office/officeart/2005/8/layout/vList2"/>
    <dgm:cxn modelId="{AAC74D1F-4677-439F-94E4-C7614120D41E}" type="presOf" srcId="{6BD7BD44-29DB-4D8D-8DA1-EEA256988698}" destId="{9898B5F1-BCF2-4689-BD78-D72D922B14AC}" srcOrd="0" destOrd="0" presId="urn:microsoft.com/office/officeart/2005/8/layout/vList2"/>
    <dgm:cxn modelId="{C1C55E5D-65C6-44DA-AA9B-4AF26069E089}" srcId="{6BD7BD44-29DB-4D8D-8DA1-EEA256988698}" destId="{8C7543D3-10E0-474B-B1B8-679C3A71ED1B}" srcOrd="0" destOrd="0" parTransId="{166BB2E6-DAD0-4E85-B803-40963A6F2B81}" sibTransId="{22240125-3BA8-4751-BA43-19B6AE4BE937}"/>
    <dgm:cxn modelId="{8CC7305A-B687-4A04-B9D2-D6204A5DD2A1}" type="presOf" srcId="{8C7543D3-10E0-474B-B1B8-679C3A71ED1B}" destId="{2F676373-A25D-4CDF-B8CA-C861EF48179E}" srcOrd="0" destOrd="0" presId="urn:microsoft.com/office/officeart/2005/8/layout/vList2"/>
    <dgm:cxn modelId="{55845C8B-6E78-469C-9FB5-559CD5C80DCE}" srcId="{6BD7BD44-29DB-4D8D-8DA1-EEA256988698}" destId="{7A9BBF7F-E477-4D08-AB3B-F439899FC60A}" srcOrd="2" destOrd="0" parTransId="{00E6B199-7FDA-4FA2-B1DE-506B25F32D89}" sibTransId="{E6E5C9FB-B5D3-4C60-9760-17A34FD0CBDB}"/>
    <dgm:cxn modelId="{61A7FD92-EEF6-4F5E-9164-EE3B6CE4F302}" type="presOf" srcId="{A68F5A61-E986-4A53-B9EB-09500C7F8CEA}" destId="{606A2A74-AED3-44CB-92AE-DCE09CDB035B}" srcOrd="0" destOrd="0" presId="urn:microsoft.com/office/officeart/2005/8/layout/vList2"/>
    <dgm:cxn modelId="{C4D634A4-2E03-4351-88DA-F15F2F40FC14}" srcId="{6BD7BD44-29DB-4D8D-8DA1-EEA256988698}" destId="{A68F5A61-E986-4A53-B9EB-09500C7F8CEA}" srcOrd="1" destOrd="0" parTransId="{9D3AD760-0D6A-4686-AF56-1D4A0ECE75E5}" sibTransId="{52EF5CB3-495F-4B81-81A8-D75D3EEA7878}"/>
    <dgm:cxn modelId="{F1B0D975-6CA3-4EBA-A883-D2DD3FA318C1}" type="presParOf" srcId="{9898B5F1-BCF2-4689-BD78-D72D922B14AC}" destId="{2F676373-A25D-4CDF-B8CA-C861EF48179E}" srcOrd="0" destOrd="0" presId="urn:microsoft.com/office/officeart/2005/8/layout/vList2"/>
    <dgm:cxn modelId="{0F8FF58C-50FF-4476-92E4-C158E4172BFA}" type="presParOf" srcId="{9898B5F1-BCF2-4689-BD78-D72D922B14AC}" destId="{6294AE95-1FAE-461C-BAD6-8B0CD7BCD881}" srcOrd="1" destOrd="0" presId="urn:microsoft.com/office/officeart/2005/8/layout/vList2"/>
    <dgm:cxn modelId="{3D1EBDFF-060D-4281-A69F-E4FD994E50DA}" type="presParOf" srcId="{9898B5F1-BCF2-4689-BD78-D72D922B14AC}" destId="{606A2A74-AED3-44CB-92AE-DCE09CDB035B}" srcOrd="2" destOrd="0" presId="urn:microsoft.com/office/officeart/2005/8/layout/vList2"/>
    <dgm:cxn modelId="{18D46331-2673-4D2E-AB8F-306BB9875CCE}" type="presParOf" srcId="{9898B5F1-BCF2-4689-BD78-D72D922B14AC}" destId="{48E91073-F9E9-421B-89B8-7B23297BAB4C}" srcOrd="3" destOrd="0" presId="urn:microsoft.com/office/officeart/2005/8/layout/vList2"/>
    <dgm:cxn modelId="{09C67A60-6738-4CAD-B522-46115936E57E}" type="presParOf" srcId="{9898B5F1-BCF2-4689-BD78-D72D922B14AC}" destId="{C8AECFAB-C5EB-44D8-932E-67B4727ED3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A2F80-D250-4644-BA42-2008D0BCBC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CB3D5A-EE15-48DD-B5CE-68357810670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dirty="0"/>
            <a:t>Met </a:t>
          </a:r>
          <a:r>
            <a:rPr lang="en-US" b="0" dirty="0" err="1"/>
            <a:t>behulp</a:t>
          </a:r>
          <a:r>
            <a:rPr lang="en-US" b="0" dirty="0"/>
            <a:t> van </a:t>
          </a:r>
          <a:r>
            <a:rPr lang="en-US" b="1" dirty="0">
              <a:latin typeface="Calibri Light" panose="020F0302020204030204"/>
            </a:rPr>
            <a:t>de singleton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pattern </a:t>
          </a:r>
          <a:r>
            <a:rPr lang="en-US" b="0" dirty="0" err="1"/>
            <a:t>een</a:t>
          </a:r>
          <a:r>
            <a:rPr lang="en-US" b="0" dirty="0"/>
            <a:t> </a:t>
          </a:r>
          <a:r>
            <a:rPr lang="en-US" b="0" dirty="0" err="1"/>
            <a:t>connectie</a:t>
          </a:r>
          <a:r>
            <a:rPr lang="en-US" b="0" dirty="0"/>
            <a:t> </a:t>
          </a:r>
          <a:r>
            <a:rPr lang="en-US" b="0" dirty="0" err="1"/>
            <a:t>maken</a:t>
          </a:r>
          <a:r>
            <a:rPr lang="en-US" b="0" dirty="0">
              <a:latin typeface="Calibri Light" panose="020F0302020204030204"/>
            </a:rPr>
            <a:t> </a:t>
          </a:r>
          <a:r>
            <a:rPr lang="en-US" b="1" dirty="0">
              <a:latin typeface="Calibri Light" panose="020F0302020204030204"/>
            </a:rPr>
            <a:t>met de </a:t>
          </a:r>
          <a:r>
            <a:rPr lang="en-US" b="1" dirty="0" err="1">
              <a:latin typeface="Calibri Light" panose="020F0302020204030204"/>
            </a:rPr>
            <a:t>wasmachine</a:t>
          </a:r>
          <a:r>
            <a:rPr lang="en-US" b="1" dirty="0">
              <a:latin typeface="Calibri Light" panose="020F0302020204030204"/>
            </a:rPr>
            <a:t> </a:t>
          </a:r>
          <a:r>
            <a:rPr lang="en-US" b="0" dirty="0" err="1"/>
            <a:t>waardoor</a:t>
          </a:r>
          <a:r>
            <a:rPr lang="en-US" b="0" dirty="0"/>
            <a:t> er </a:t>
          </a:r>
          <a:r>
            <a:rPr lang="en-US" b="0" dirty="0" err="1"/>
            <a:t>altijd</a:t>
          </a:r>
          <a:r>
            <a:rPr lang="en-US" b="0" dirty="0"/>
            <a:t> maar 1 connection is per client.</a:t>
          </a:r>
        </a:p>
      </dgm:t>
    </dgm:pt>
    <dgm:pt modelId="{838BD424-0858-4589-8529-92E456CD6596}" type="parTrans" cxnId="{0B1EA62D-3295-404F-9EC9-43D9FB11E069}">
      <dgm:prSet/>
      <dgm:spPr/>
      <dgm:t>
        <a:bodyPr/>
        <a:lstStyle/>
        <a:p>
          <a:endParaRPr lang="en-US"/>
        </a:p>
      </dgm:t>
    </dgm:pt>
    <dgm:pt modelId="{27EB17CD-2340-47D6-A598-54F3BCECDFE1}" type="sibTrans" cxnId="{0B1EA62D-3295-404F-9EC9-43D9FB11E069}">
      <dgm:prSet/>
      <dgm:spPr/>
      <dgm:t>
        <a:bodyPr/>
        <a:lstStyle/>
        <a:p>
          <a:endParaRPr lang="en-US"/>
        </a:p>
      </dgm:t>
    </dgm:pt>
    <dgm:pt modelId="{3FBCA693-DE61-4E43-9A51-70CFA336D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Zorgt</a:t>
          </a:r>
          <a:r>
            <a:rPr lang="en-US"/>
            <a:t> </a:t>
          </a:r>
          <a:r>
            <a:rPr lang="en-US" err="1"/>
            <a:t>voor</a:t>
          </a:r>
          <a:r>
            <a:rPr lang="en-US"/>
            <a:t> </a:t>
          </a:r>
          <a:r>
            <a:rPr lang="en-US" err="1"/>
            <a:t>een</a:t>
          </a:r>
          <a:r>
            <a:rPr lang="en-US"/>
            <a:t> </a:t>
          </a:r>
          <a:r>
            <a:rPr lang="en-US" err="1"/>
            <a:t>betere</a:t>
          </a:r>
          <a:r>
            <a:rPr lang="en-US"/>
            <a:t> </a:t>
          </a:r>
          <a:r>
            <a:rPr lang="en-US" err="1"/>
            <a:t>snelheid</a:t>
          </a:r>
          <a:r>
            <a:rPr lang="en-US"/>
            <a:t> </a:t>
          </a:r>
          <a:r>
            <a:rPr lang="en-US" err="1"/>
            <a:t>omdat</a:t>
          </a:r>
          <a:r>
            <a:rPr lang="en-US"/>
            <a:t> de pipeline </a:t>
          </a:r>
          <a:r>
            <a:rPr lang="en-US" err="1"/>
            <a:t>niet</a:t>
          </a:r>
          <a:r>
            <a:rPr lang="en-US"/>
            <a:t> vol </a:t>
          </a:r>
          <a:r>
            <a:rPr lang="en-US" err="1"/>
            <a:t>loopt</a:t>
          </a:r>
          <a:r>
            <a:rPr lang="en-US"/>
            <a:t>.</a:t>
          </a:r>
        </a:p>
      </dgm:t>
    </dgm:pt>
    <dgm:pt modelId="{77099722-A934-43E1-95F0-F59B5F9EEB3E}" type="parTrans" cxnId="{95F01E69-9190-42AC-9458-AC2BBA67C39E}">
      <dgm:prSet/>
      <dgm:spPr/>
      <dgm:t>
        <a:bodyPr/>
        <a:lstStyle/>
        <a:p>
          <a:endParaRPr lang="en-US"/>
        </a:p>
      </dgm:t>
    </dgm:pt>
    <dgm:pt modelId="{2F045E0C-8A98-4674-92D7-5A2DF78264C9}" type="sibTrans" cxnId="{95F01E69-9190-42AC-9458-AC2BBA67C39E}">
      <dgm:prSet/>
      <dgm:spPr/>
      <dgm:t>
        <a:bodyPr/>
        <a:lstStyle/>
        <a:p>
          <a:endParaRPr lang="en-US"/>
        </a:p>
      </dgm:t>
    </dgm:pt>
    <dgm:pt modelId="{0D27ACD3-B27D-4219-A171-A10F312729F4}" type="pres">
      <dgm:prSet presAssocID="{52FA2F80-D250-4644-BA42-2008D0BCBC68}" presName="root" presStyleCnt="0">
        <dgm:presLayoutVars>
          <dgm:dir/>
          <dgm:resizeHandles val="exact"/>
        </dgm:presLayoutVars>
      </dgm:prSet>
      <dgm:spPr/>
    </dgm:pt>
    <dgm:pt modelId="{12342523-165A-404B-8544-EF3748634C1A}" type="pres">
      <dgm:prSet presAssocID="{75CB3D5A-EE15-48DD-B5CE-68357810670D}" presName="compNode" presStyleCnt="0"/>
      <dgm:spPr/>
    </dgm:pt>
    <dgm:pt modelId="{B225A97D-4690-41F9-B6E1-6585724C7DEB}" type="pres">
      <dgm:prSet presAssocID="{75CB3D5A-EE15-48DD-B5CE-68357810670D}" presName="bgRect" presStyleLbl="bgShp" presStyleIdx="0" presStyleCnt="2"/>
      <dgm:spPr/>
    </dgm:pt>
    <dgm:pt modelId="{E1D99299-484F-4ADB-A26B-0DF6CE8F5C3B}" type="pres">
      <dgm:prSet presAssocID="{75CB3D5A-EE15-48DD-B5CE-6835781067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D7FEFB5-A571-4979-AC5F-9818380B8491}" type="pres">
      <dgm:prSet presAssocID="{75CB3D5A-EE15-48DD-B5CE-68357810670D}" presName="spaceRect" presStyleCnt="0"/>
      <dgm:spPr/>
    </dgm:pt>
    <dgm:pt modelId="{92E86758-0764-4E66-9373-14CAD82E6EFA}" type="pres">
      <dgm:prSet presAssocID="{75CB3D5A-EE15-48DD-B5CE-68357810670D}" presName="parTx" presStyleLbl="revTx" presStyleIdx="0" presStyleCnt="2">
        <dgm:presLayoutVars>
          <dgm:chMax val="0"/>
          <dgm:chPref val="0"/>
        </dgm:presLayoutVars>
      </dgm:prSet>
      <dgm:spPr/>
    </dgm:pt>
    <dgm:pt modelId="{14295566-9CEE-4275-955C-FCD2282EF8F7}" type="pres">
      <dgm:prSet presAssocID="{27EB17CD-2340-47D6-A598-54F3BCECDFE1}" presName="sibTrans" presStyleCnt="0"/>
      <dgm:spPr/>
    </dgm:pt>
    <dgm:pt modelId="{6D83489E-5A3F-43C9-826F-373C54EBF9C0}" type="pres">
      <dgm:prSet presAssocID="{3FBCA693-DE61-4E43-9A51-70CFA336D0E1}" presName="compNode" presStyleCnt="0"/>
      <dgm:spPr/>
    </dgm:pt>
    <dgm:pt modelId="{7B51C1D8-1BE2-44F0-9E49-EC016B501EFC}" type="pres">
      <dgm:prSet presAssocID="{3FBCA693-DE61-4E43-9A51-70CFA336D0E1}" presName="bgRect" presStyleLbl="bgShp" presStyleIdx="1" presStyleCnt="2"/>
      <dgm:spPr/>
    </dgm:pt>
    <dgm:pt modelId="{22EA502F-9B2D-4BE0-805C-9F2DBEAD13DC}" type="pres">
      <dgm:prSet presAssocID="{3FBCA693-DE61-4E43-9A51-70CFA336D0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A8ED767E-C257-41E1-A80F-B8B3085EDA7A}" type="pres">
      <dgm:prSet presAssocID="{3FBCA693-DE61-4E43-9A51-70CFA336D0E1}" presName="spaceRect" presStyleCnt="0"/>
      <dgm:spPr/>
    </dgm:pt>
    <dgm:pt modelId="{0D4063E8-9A25-429A-B55D-C7F450517187}" type="pres">
      <dgm:prSet presAssocID="{3FBCA693-DE61-4E43-9A51-70CFA336D0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1EA62D-3295-404F-9EC9-43D9FB11E069}" srcId="{52FA2F80-D250-4644-BA42-2008D0BCBC68}" destId="{75CB3D5A-EE15-48DD-B5CE-68357810670D}" srcOrd="0" destOrd="0" parTransId="{838BD424-0858-4589-8529-92E456CD6596}" sibTransId="{27EB17CD-2340-47D6-A598-54F3BCECDFE1}"/>
    <dgm:cxn modelId="{ECB73A63-074A-433E-88FF-4DEAAFA056DE}" type="presOf" srcId="{75CB3D5A-EE15-48DD-B5CE-68357810670D}" destId="{92E86758-0764-4E66-9373-14CAD82E6EFA}" srcOrd="0" destOrd="0" presId="urn:microsoft.com/office/officeart/2018/2/layout/IconVerticalSolidList"/>
    <dgm:cxn modelId="{BCAE7464-12C3-447F-BD1E-33E44AEDAAEE}" type="presOf" srcId="{52FA2F80-D250-4644-BA42-2008D0BCBC68}" destId="{0D27ACD3-B27D-4219-A171-A10F312729F4}" srcOrd="0" destOrd="0" presId="urn:microsoft.com/office/officeart/2018/2/layout/IconVerticalSolidList"/>
    <dgm:cxn modelId="{95F01E69-9190-42AC-9458-AC2BBA67C39E}" srcId="{52FA2F80-D250-4644-BA42-2008D0BCBC68}" destId="{3FBCA693-DE61-4E43-9A51-70CFA336D0E1}" srcOrd="1" destOrd="0" parTransId="{77099722-A934-43E1-95F0-F59B5F9EEB3E}" sibTransId="{2F045E0C-8A98-4674-92D7-5A2DF78264C9}"/>
    <dgm:cxn modelId="{51D8DBB5-C0D4-4D9C-AC4D-BB4063FB6952}" type="presOf" srcId="{3FBCA693-DE61-4E43-9A51-70CFA336D0E1}" destId="{0D4063E8-9A25-429A-B55D-C7F450517187}" srcOrd="0" destOrd="0" presId="urn:microsoft.com/office/officeart/2018/2/layout/IconVerticalSolidList"/>
    <dgm:cxn modelId="{3BD2861C-65A2-4762-9792-7BC975CBB775}" type="presParOf" srcId="{0D27ACD3-B27D-4219-A171-A10F312729F4}" destId="{12342523-165A-404B-8544-EF3748634C1A}" srcOrd="0" destOrd="0" presId="urn:microsoft.com/office/officeart/2018/2/layout/IconVerticalSolidList"/>
    <dgm:cxn modelId="{8D64FFEE-4A0E-43DD-9C7E-1158BFF6DA72}" type="presParOf" srcId="{12342523-165A-404B-8544-EF3748634C1A}" destId="{B225A97D-4690-41F9-B6E1-6585724C7DEB}" srcOrd="0" destOrd="0" presId="urn:microsoft.com/office/officeart/2018/2/layout/IconVerticalSolidList"/>
    <dgm:cxn modelId="{05A36476-29EB-411E-AF2B-B70CFFF4848F}" type="presParOf" srcId="{12342523-165A-404B-8544-EF3748634C1A}" destId="{E1D99299-484F-4ADB-A26B-0DF6CE8F5C3B}" srcOrd="1" destOrd="0" presId="urn:microsoft.com/office/officeart/2018/2/layout/IconVerticalSolidList"/>
    <dgm:cxn modelId="{1D242EEF-5CC4-4902-808E-11B36B520F2C}" type="presParOf" srcId="{12342523-165A-404B-8544-EF3748634C1A}" destId="{9D7FEFB5-A571-4979-AC5F-9818380B8491}" srcOrd="2" destOrd="0" presId="urn:microsoft.com/office/officeart/2018/2/layout/IconVerticalSolidList"/>
    <dgm:cxn modelId="{E0287C8C-3DCF-4CB2-A6C4-DAB507C5E7A8}" type="presParOf" srcId="{12342523-165A-404B-8544-EF3748634C1A}" destId="{92E86758-0764-4E66-9373-14CAD82E6EFA}" srcOrd="3" destOrd="0" presId="urn:microsoft.com/office/officeart/2018/2/layout/IconVerticalSolidList"/>
    <dgm:cxn modelId="{A8D21168-76D9-4A86-AF5C-B9C687873433}" type="presParOf" srcId="{0D27ACD3-B27D-4219-A171-A10F312729F4}" destId="{14295566-9CEE-4275-955C-FCD2282EF8F7}" srcOrd="1" destOrd="0" presId="urn:microsoft.com/office/officeart/2018/2/layout/IconVerticalSolidList"/>
    <dgm:cxn modelId="{A314BE96-FE57-4C6D-A44D-54003ACC2395}" type="presParOf" srcId="{0D27ACD3-B27D-4219-A171-A10F312729F4}" destId="{6D83489E-5A3F-43C9-826F-373C54EBF9C0}" srcOrd="2" destOrd="0" presId="urn:microsoft.com/office/officeart/2018/2/layout/IconVerticalSolidList"/>
    <dgm:cxn modelId="{C238E881-17A0-4C60-83DD-2477F1426445}" type="presParOf" srcId="{6D83489E-5A3F-43C9-826F-373C54EBF9C0}" destId="{7B51C1D8-1BE2-44F0-9E49-EC016B501EFC}" srcOrd="0" destOrd="0" presId="urn:microsoft.com/office/officeart/2018/2/layout/IconVerticalSolidList"/>
    <dgm:cxn modelId="{71B30DE1-3B6A-433B-91A6-88462B063E8F}" type="presParOf" srcId="{6D83489E-5A3F-43C9-826F-373C54EBF9C0}" destId="{22EA502F-9B2D-4BE0-805C-9F2DBEAD13DC}" srcOrd="1" destOrd="0" presId="urn:microsoft.com/office/officeart/2018/2/layout/IconVerticalSolidList"/>
    <dgm:cxn modelId="{04A3CBFE-A5FA-47B0-9DDC-0A4EFF18E3E9}" type="presParOf" srcId="{6D83489E-5A3F-43C9-826F-373C54EBF9C0}" destId="{A8ED767E-C257-41E1-A80F-B8B3085EDA7A}" srcOrd="2" destOrd="0" presId="urn:microsoft.com/office/officeart/2018/2/layout/IconVerticalSolidList"/>
    <dgm:cxn modelId="{58C9299A-DEDA-4358-BF06-A937058F46DB}" type="presParOf" srcId="{6D83489E-5A3F-43C9-826F-373C54EBF9C0}" destId="{0D4063E8-9A25-429A-B55D-C7F450517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E893A-2F69-4591-B9E6-F1AAB44E990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CA5CA-E12E-4E23-9C7C-F016591FDA7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1F076-990F-4681-8A88-20E6CD81C3E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Kort beschrijving;</a:t>
          </a:r>
          <a:endParaRPr lang="en-US" sz="2200" kern="1200"/>
        </a:p>
      </dsp:txBody>
      <dsp:txXfrm>
        <a:off x="1057183" y="1805"/>
        <a:ext cx="9458416" cy="915310"/>
      </dsp:txXfrm>
    </dsp:sp>
    <dsp:sp modelId="{E9571E28-A06E-42CD-BEB6-F61818D2B26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C4F9E-1414-4DB3-AD9C-B1D44D1C5DA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EDE12-9EAE-4F3F-B2C1-5842F287DD8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Keerzijde;</a:t>
          </a:r>
          <a:endParaRPr lang="en-US" sz="2200" kern="1200"/>
        </a:p>
      </dsp:txBody>
      <dsp:txXfrm>
        <a:off x="1057183" y="1145944"/>
        <a:ext cx="9458416" cy="915310"/>
      </dsp:txXfrm>
    </dsp:sp>
    <dsp:sp modelId="{6DDE5947-9705-42A2-8F3D-CC91497CFDD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20EF8-DBE4-4F6E-8B9B-99C526B7C89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DDCB7-2C99-4A39-B38F-10D0B83C278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Probleem;</a:t>
          </a:r>
          <a:endParaRPr lang="en-US" sz="2200" kern="1200"/>
        </a:p>
      </dsp:txBody>
      <dsp:txXfrm>
        <a:off x="1057183" y="2290082"/>
        <a:ext cx="9458416" cy="915310"/>
      </dsp:txXfrm>
    </dsp:sp>
    <dsp:sp modelId="{C10BE726-5E06-4856-9DFB-B81C11FE298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3FD0F-A4C0-4987-A882-5244DFAC563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DC44-4D3E-44E7-9F20-719392EFFAC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UML diagram.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480DC-8ADB-4DAC-9398-17088E5A5323}">
      <dsp:nvSpPr>
        <dsp:cNvPr id="0" name=""/>
        <dsp:cNvSpPr/>
      </dsp:nvSpPr>
      <dsp:spPr>
        <a:xfrm>
          <a:off x="3166074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4E7D-8F12-46CE-AA25-ADF517DE5634}">
      <dsp:nvSpPr>
        <dsp:cNvPr id="0" name=""/>
        <dsp:cNvSpPr/>
      </dsp:nvSpPr>
      <dsp:spPr>
        <a:xfrm>
          <a:off x="0" y="413377"/>
          <a:ext cx="531709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Verzekerd dat een klas enkel </a:t>
          </a:r>
          <a:r>
            <a:rPr lang="nl-NL" sz="2200" b="1" kern="1200"/>
            <a:t>één</a:t>
          </a:r>
          <a:r>
            <a:rPr lang="nl-NL" sz="2200" kern="1200"/>
            <a:t> instantie heeft, terwijl het globale toegang verleend tot deze instantie.</a:t>
          </a:r>
          <a:endParaRPr lang="en-US" sz="2200" kern="1200"/>
        </a:p>
      </dsp:txBody>
      <dsp:txXfrm>
        <a:off x="82842" y="496219"/>
        <a:ext cx="5151407" cy="1531337"/>
      </dsp:txXfrm>
    </dsp:sp>
    <dsp:sp modelId="{1E93D2CC-ABC7-4783-9175-CEA7F3BB5176}">
      <dsp:nvSpPr>
        <dsp:cNvPr id="0" name=""/>
        <dsp:cNvSpPr/>
      </dsp:nvSpPr>
      <dsp:spPr>
        <a:xfrm>
          <a:off x="5391790" y="394913"/>
          <a:ext cx="4963076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Een </a:t>
          </a:r>
          <a:r>
            <a:rPr lang="nl-NL" sz="2200" kern="1200" dirty="0" err="1"/>
            <a:t>Static</a:t>
          </a:r>
          <a:r>
            <a:rPr lang="nl-NL" sz="2200" kern="1200" dirty="0"/>
            <a:t> Class kan niet </a:t>
          </a:r>
          <a:r>
            <a:rPr lang="nl-NL" sz="2200" kern="1200" dirty="0" err="1"/>
            <a:t>extended</a:t>
          </a:r>
          <a:r>
            <a:rPr lang="nl-NL" sz="2200" kern="1200" dirty="0"/>
            <a:t> zijn.</a:t>
          </a:r>
          <a:r>
            <a:rPr lang="nl-NL" sz="2200" kern="1200" dirty="0">
              <a:latin typeface="Calibri Light" panose="020F0302020204030204"/>
            </a:rPr>
            <a:t> </a:t>
          </a:r>
          <a:endParaRPr lang="nl-NL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Een Singleton class kan dat wel.</a:t>
          </a:r>
          <a:endParaRPr lang="en-US" sz="2200" kern="1200" dirty="0"/>
        </a:p>
      </dsp:txBody>
      <dsp:txXfrm>
        <a:off x="5474632" y="477755"/>
        <a:ext cx="4797392" cy="1531337"/>
      </dsp:txXfrm>
    </dsp:sp>
    <dsp:sp modelId="{6D03A55B-936F-4373-973B-D26DA53FA9A1}">
      <dsp:nvSpPr>
        <dsp:cNvPr id="0" name=""/>
        <dsp:cNvSpPr/>
      </dsp:nvSpPr>
      <dsp:spPr>
        <a:xfrm>
          <a:off x="0" y="2185531"/>
          <a:ext cx="5326646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Een </a:t>
          </a:r>
          <a:r>
            <a:rPr lang="nl-NL" sz="2100" kern="1200" dirty="0" err="1"/>
            <a:t>Static</a:t>
          </a:r>
          <a:r>
            <a:rPr lang="nl-NL" sz="2100" kern="1200" dirty="0"/>
            <a:t> Class kan niet worden </a:t>
          </a:r>
          <a:r>
            <a:rPr lang="nl" sz="2100" b="1" kern="1200" dirty="0"/>
            <a:t>geïnitialiseerd</a:t>
          </a:r>
          <a:r>
            <a:rPr lang="nl-NL" sz="2100" kern="1200" dirty="0"/>
            <a:t>.</a:t>
          </a:r>
          <a:r>
            <a:rPr lang="nl-NL" sz="2100" kern="1200" dirty="0">
              <a:latin typeface="Calibri Light" panose="020F0302020204030204"/>
            </a:rPr>
            <a:t> </a:t>
          </a:r>
          <a:endParaRPr lang="nl-NL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Een Singleton class kan dat wel.</a:t>
          </a:r>
          <a:endParaRPr lang="en-US" sz="2100" kern="1200" dirty="0"/>
        </a:p>
      </dsp:txBody>
      <dsp:txXfrm>
        <a:off x="82842" y="2268373"/>
        <a:ext cx="5160962" cy="1531337"/>
      </dsp:txXfrm>
    </dsp:sp>
    <dsp:sp modelId="{6ADB1133-7D2D-41EF-9228-D8BB7001D8F0}">
      <dsp:nvSpPr>
        <dsp:cNvPr id="0" name=""/>
        <dsp:cNvSpPr/>
      </dsp:nvSpPr>
      <dsp:spPr>
        <a:xfrm>
          <a:off x="5376925" y="2167067"/>
          <a:ext cx="4990873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Een </a:t>
          </a:r>
          <a:r>
            <a:rPr lang="nl-NL" sz="2100" kern="1200" err="1"/>
            <a:t>Static</a:t>
          </a:r>
          <a:r>
            <a:rPr lang="nl-NL" sz="2100" kern="1200"/>
            <a:t> class wordt automatisch geladen door de CLR wanneer het programma die de klasse heeft wordt geladen.</a:t>
          </a:r>
          <a:endParaRPr lang="en-US" sz="2100" kern="1200"/>
        </a:p>
      </dsp:txBody>
      <dsp:txXfrm>
        <a:off x="5459767" y="2249909"/>
        <a:ext cx="4825189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6373-A25D-4CDF-B8CA-C861EF48179E}">
      <dsp:nvSpPr>
        <dsp:cNvPr id="0" name=""/>
        <dsp:cNvSpPr/>
      </dsp:nvSpPr>
      <dsp:spPr>
        <a:xfrm>
          <a:off x="0" y="404182"/>
          <a:ext cx="6253721" cy="1350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i="1" kern="1200"/>
            <a:t>Single </a:t>
          </a:r>
          <a:r>
            <a:rPr lang="nl-NL" sz="3400" i="1" kern="1200" err="1"/>
            <a:t>Responsibility</a:t>
          </a:r>
          <a:r>
            <a:rPr lang="nl-NL" sz="3400" i="1" kern="1200"/>
            <a:t> </a:t>
          </a:r>
          <a:r>
            <a:rPr lang="nl-NL" sz="3400" i="1" kern="1200" err="1"/>
            <a:t>Principle</a:t>
          </a:r>
          <a:endParaRPr lang="en-US" sz="3400" kern="1200"/>
        </a:p>
      </dsp:txBody>
      <dsp:txXfrm>
        <a:off x="65934" y="470116"/>
        <a:ext cx="6121853" cy="1218787"/>
      </dsp:txXfrm>
    </dsp:sp>
    <dsp:sp modelId="{606A2A74-AED3-44CB-92AE-DCE09CDB035B}">
      <dsp:nvSpPr>
        <dsp:cNvPr id="0" name=""/>
        <dsp:cNvSpPr/>
      </dsp:nvSpPr>
      <dsp:spPr>
        <a:xfrm>
          <a:off x="0" y="1852757"/>
          <a:ext cx="6253721" cy="1350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/>
            <a:t>Speciale behandeling nodig voor </a:t>
          </a:r>
          <a:r>
            <a:rPr lang="nl-NL" sz="3400" i="1" kern="1200" err="1"/>
            <a:t>Multithreaded</a:t>
          </a:r>
          <a:r>
            <a:rPr lang="nl-NL" sz="3400" i="1" kern="1200"/>
            <a:t> Environments</a:t>
          </a:r>
          <a:endParaRPr lang="en-US" sz="3400" kern="1200"/>
        </a:p>
      </dsp:txBody>
      <dsp:txXfrm>
        <a:off x="65934" y="1918691"/>
        <a:ext cx="6121853" cy="1218787"/>
      </dsp:txXfrm>
    </dsp:sp>
    <dsp:sp modelId="{C8AECFAB-C5EB-44D8-932E-67B4727ED3FF}">
      <dsp:nvSpPr>
        <dsp:cNvPr id="0" name=""/>
        <dsp:cNvSpPr/>
      </dsp:nvSpPr>
      <dsp:spPr>
        <a:xfrm>
          <a:off x="0" y="3301332"/>
          <a:ext cx="6253721" cy="1350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Unit test zijn moeilijk te schrijven voor de </a:t>
          </a:r>
          <a:r>
            <a:rPr lang="nl-NL" sz="3400" b="1" kern="1200" dirty="0">
              <a:latin typeface="Calibri Light" panose="020F0302020204030204"/>
            </a:rPr>
            <a:t>clientside</a:t>
          </a:r>
          <a:endParaRPr lang="en-US" sz="3400" b="1" kern="1200" dirty="0"/>
        </a:p>
      </dsp:txBody>
      <dsp:txXfrm>
        <a:off x="65934" y="3367266"/>
        <a:ext cx="6121853" cy="121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5A97D-4690-41F9-B6E1-6585724C7DE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99299-484F-4ADB-A26B-0DF6CE8F5C3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86758-0764-4E66-9373-14CAD82E6EF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Met </a:t>
          </a:r>
          <a:r>
            <a:rPr lang="en-US" sz="2500" b="0" kern="1200" dirty="0" err="1"/>
            <a:t>behulp</a:t>
          </a:r>
          <a:r>
            <a:rPr lang="en-US" sz="2500" b="0" kern="1200" dirty="0"/>
            <a:t> van </a:t>
          </a:r>
          <a:r>
            <a:rPr lang="en-US" sz="2500" b="1" kern="1200" dirty="0">
              <a:latin typeface="Calibri Light" panose="020F0302020204030204"/>
            </a:rPr>
            <a:t>de singleton</a:t>
          </a:r>
          <a:r>
            <a:rPr lang="en-US" sz="2500" b="1" kern="1200" dirty="0"/>
            <a:t> </a:t>
          </a:r>
          <a:r>
            <a:rPr lang="en-US" sz="2500" b="1" kern="1200" dirty="0">
              <a:latin typeface="Calibri Light" panose="020F0302020204030204"/>
            </a:rPr>
            <a:t>pattern </a:t>
          </a:r>
          <a:r>
            <a:rPr lang="en-US" sz="2500" b="0" kern="1200" dirty="0" err="1"/>
            <a:t>een</a:t>
          </a:r>
          <a:r>
            <a:rPr lang="en-US" sz="2500" b="0" kern="1200" dirty="0"/>
            <a:t> </a:t>
          </a:r>
          <a:r>
            <a:rPr lang="en-US" sz="2500" b="0" kern="1200" dirty="0" err="1"/>
            <a:t>connectie</a:t>
          </a:r>
          <a:r>
            <a:rPr lang="en-US" sz="2500" b="0" kern="1200" dirty="0"/>
            <a:t> </a:t>
          </a:r>
          <a:r>
            <a:rPr lang="en-US" sz="2500" b="0" kern="1200" dirty="0" err="1"/>
            <a:t>maken</a:t>
          </a:r>
          <a:r>
            <a:rPr lang="en-US" sz="2500" b="0" kern="1200" dirty="0">
              <a:latin typeface="Calibri Light" panose="020F0302020204030204"/>
            </a:rPr>
            <a:t> </a:t>
          </a:r>
          <a:r>
            <a:rPr lang="en-US" sz="2500" b="1" kern="1200" dirty="0">
              <a:latin typeface="Calibri Light" panose="020F0302020204030204"/>
            </a:rPr>
            <a:t>met de </a:t>
          </a:r>
          <a:r>
            <a:rPr lang="en-US" sz="2500" b="1" kern="1200" dirty="0" err="1">
              <a:latin typeface="Calibri Light" panose="020F0302020204030204"/>
            </a:rPr>
            <a:t>wasmachine</a:t>
          </a:r>
          <a:r>
            <a:rPr lang="en-US" sz="2500" b="1" kern="1200" dirty="0">
              <a:latin typeface="Calibri Light" panose="020F0302020204030204"/>
            </a:rPr>
            <a:t> </a:t>
          </a:r>
          <a:r>
            <a:rPr lang="en-US" sz="2500" b="0" kern="1200" dirty="0" err="1"/>
            <a:t>waardoor</a:t>
          </a:r>
          <a:r>
            <a:rPr lang="en-US" sz="2500" b="0" kern="1200" dirty="0"/>
            <a:t> er </a:t>
          </a:r>
          <a:r>
            <a:rPr lang="en-US" sz="2500" b="0" kern="1200" dirty="0" err="1"/>
            <a:t>altijd</a:t>
          </a:r>
          <a:r>
            <a:rPr lang="en-US" sz="2500" b="0" kern="1200" dirty="0"/>
            <a:t> maar 1 connection is per client.</a:t>
          </a:r>
        </a:p>
      </dsp:txBody>
      <dsp:txXfrm>
        <a:off x="1507738" y="707092"/>
        <a:ext cx="9007861" cy="1305401"/>
      </dsp:txXfrm>
    </dsp:sp>
    <dsp:sp modelId="{7B51C1D8-1BE2-44F0-9E49-EC016B501EF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A502F-9B2D-4BE0-805C-9F2DBEAD13D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63E8-9A25-429A-B55D-C7F45051718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Zorgt</a:t>
          </a:r>
          <a:r>
            <a:rPr lang="en-US" sz="2500" kern="1200"/>
            <a:t> </a:t>
          </a:r>
          <a:r>
            <a:rPr lang="en-US" sz="2500" kern="1200" err="1"/>
            <a:t>voor</a:t>
          </a:r>
          <a:r>
            <a:rPr lang="en-US" sz="2500" kern="1200"/>
            <a:t> </a:t>
          </a:r>
          <a:r>
            <a:rPr lang="en-US" sz="2500" kern="1200" err="1"/>
            <a:t>een</a:t>
          </a:r>
          <a:r>
            <a:rPr lang="en-US" sz="2500" kern="1200"/>
            <a:t> </a:t>
          </a:r>
          <a:r>
            <a:rPr lang="en-US" sz="2500" kern="1200" err="1"/>
            <a:t>betere</a:t>
          </a:r>
          <a:r>
            <a:rPr lang="en-US" sz="2500" kern="1200"/>
            <a:t> </a:t>
          </a:r>
          <a:r>
            <a:rPr lang="en-US" sz="2500" kern="1200" err="1"/>
            <a:t>snelheid</a:t>
          </a:r>
          <a:r>
            <a:rPr lang="en-US" sz="2500" kern="1200"/>
            <a:t> </a:t>
          </a:r>
          <a:r>
            <a:rPr lang="en-US" sz="2500" kern="1200" err="1"/>
            <a:t>omdat</a:t>
          </a:r>
          <a:r>
            <a:rPr lang="en-US" sz="2500" kern="1200"/>
            <a:t> de pipeline </a:t>
          </a:r>
          <a:r>
            <a:rPr lang="en-US" sz="2500" kern="1200" err="1"/>
            <a:t>niet</a:t>
          </a:r>
          <a:r>
            <a:rPr lang="en-US" sz="2500" kern="1200"/>
            <a:t> vol </a:t>
          </a:r>
          <a:r>
            <a:rPr lang="en-US" sz="2500" kern="1200" err="1"/>
            <a:t>loopt</a:t>
          </a:r>
          <a:r>
            <a:rPr lang="en-US" sz="2500" kern="1200"/>
            <a:t>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94C67-0297-457D-A795-D41D0BD44EBE}" type="datetimeFigureOut">
              <a:t>29-9-2023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8928-4027-46A2-AA49-572C1776797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44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singlet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QJf0X6pKFPc" TargetMode="External"/><Relationship Id="rId5" Type="http://schemas.openxmlformats.org/officeDocument/2006/relationships/hyperlink" Target="https://www.c-sharpcorner.com/UploadFile/8911c4/singleton-design-pattern-in-C-Sharp/" TargetMode="External"/><Relationship Id="rId4" Type="http://schemas.openxmlformats.org/officeDocument/2006/relationships/hyperlink" Target="https://nl.wikipedia.org/wiki/Singleton_(ontwerppatro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java-singleton-design-pattern-best-practices-examples" TargetMode="External"/><Relationship Id="rId7" Type="http://schemas.openxmlformats.org/officeDocument/2006/relationships/hyperlink" Target="https://stackoverflow.com/questions/228164/on-design-patterns-when-should-i-use-the-singlet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velup.gitconnected.com/singleton-design-pattern-in-plain-english-with-real-life-example-59edb2263c89" TargetMode="External"/><Relationship Id="rId5" Type="http://schemas.openxmlformats.org/officeDocument/2006/relationships/hyperlink" Target="https://medium.com/@techisbeautiful/five-popular-use-cases-to-apply-singleton-pattern-to-your-software-project-5145d5841d18" TargetMode="External"/><Relationship Id="rId4" Type="http://schemas.openxmlformats.org/officeDocument/2006/relationships/hyperlink" Target="https://www.geeksforgeeks.org/singleton-class-java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https://refactoring.guru/design-patterns/singleton</a:t>
            </a:r>
            <a:endParaRPr lang="nl-NL">
              <a:cs typeface="Calibri" panose="020F0502020204030204"/>
            </a:endParaRPr>
          </a:p>
          <a:p>
            <a:endParaRPr lang="en-US"/>
          </a:p>
          <a:p>
            <a:r>
              <a:rPr lang="en-US">
                <a:hlinkClick r:id="rId4"/>
              </a:rPr>
              <a:t>https://nl.wikipedia.org/wiki/Singleton_(ontwerppatroon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hlinkClick r:id="rId5"/>
              </a:rPr>
              <a:t>https://www.c-sharpcorner.com/UploadFile/8911c4/singleton-design-pattern-in-C-Sharp/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hlinkClick r:id="rId6"/>
              </a:rPr>
              <a:t>https://www.youtube.com/watch?v=QJf0X6pKFPc</a:t>
            </a:r>
            <a:endParaRPr lang="en-US">
              <a:ea typeface="Calibri" panose="020F0502020204030204"/>
              <a:cs typeface="Calibri" panose="020F0502020204030204"/>
              <a:hlinkClick r:id="rId6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72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Geen</a:t>
            </a:r>
            <a:r>
              <a:rPr lang="en-US" dirty="0">
                <a:cs typeface="Calibri"/>
              </a:rPr>
              <a:t> single responsibility, </a:t>
            </a:r>
            <a:r>
              <a:rPr lang="en-US" dirty="0" err="1">
                <a:cs typeface="Calibri"/>
              </a:rPr>
              <a:t>Zichzelf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maken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zichzelf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beheren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Unittests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lastig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doordat</a:t>
            </a:r>
            <a:r>
              <a:rPr lang="en-US" dirty="0">
                <a:cs typeface="Calibri"/>
              </a:rPr>
              <a:t> je met </a:t>
            </a:r>
            <a:r>
              <a:rPr lang="en-US" dirty="0" err="1">
                <a:cs typeface="Calibri"/>
              </a:rPr>
              <a:t>elke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naar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dezelfde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instantie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verwijst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9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https://www.digitalocean.com/community/tutorials/java-singleton-design-pattern-best-practices-examples</a:t>
            </a:r>
            <a:endParaRPr lang="nl-NL" dirty="0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https://www.geeksforgeeks.org/singleton-class-java/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https://medium.com/@techisbeautiful/five-popular-use-cases-to-apply-singleton-pattern-to-your-software-project-5145d5841d18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https://levelup.gitconnected.com/singleton-design-pattern-in-plain-english-with-real-life-example-59edb2263c89</a:t>
            </a:r>
            <a:endParaRPr lang="en-US" dirty="0">
              <a:cs typeface="Calibri"/>
              <a:hlinkClick r:id="rId6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7"/>
              </a:rPr>
              <a:t>https://stackoverflow.com/questions/228164/on-design-patterns-when-should-i-use-the-singleton</a:t>
            </a:r>
            <a:endParaRPr lang="en-US" dirty="0">
              <a:cs typeface="Calibri"/>
              <a:hlinkClick r:id="rId7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Meerdere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instantie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wel</a:t>
            </a:r>
            <a:r>
              <a:rPr lang="en-US" dirty="0">
                <a:cs typeface="Calibri"/>
              </a:rPr>
              <a:t> of </a:t>
            </a:r>
            <a:r>
              <a:rPr lang="en-US" dirty="0" err="1">
                <a:cs typeface="Calibri"/>
              </a:rPr>
              <a:t>geen</a:t>
            </a:r>
            <a:r>
              <a:rPr lang="en-US" dirty="0">
                <a:cs typeface="Calibri"/>
              </a:rPr>
              <a:t> singleton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41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Door de lock </a:t>
            </a:r>
            <a:r>
              <a:rPr lang="en-US" err="1">
                <a:ea typeface="Calibri"/>
                <a:cs typeface="Calibri"/>
              </a:rPr>
              <a:t>kunnen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andere</a:t>
            </a:r>
            <a:r>
              <a:rPr lang="en-US">
                <a:ea typeface="Calibri"/>
                <a:cs typeface="Calibri"/>
              </a:rPr>
              <a:t> threads </a:t>
            </a:r>
            <a:r>
              <a:rPr lang="en-US" err="1">
                <a:ea typeface="Calibri"/>
                <a:cs typeface="Calibri"/>
              </a:rPr>
              <a:t>bij</a:t>
            </a:r>
            <a:r>
              <a:rPr lang="en-US">
                <a:ea typeface="Calibri"/>
                <a:cs typeface="Calibri"/>
              </a:rPr>
              <a:t> de code. De extra _</a:t>
            </a:r>
            <a:r>
              <a:rPr lang="en-US" err="1">
                <a:ea typeface="Calibri"/>
                <a:cs typeface="Calibri"/>
              </a:rPr>
              <a:t>uniqueinstance</a:t>
            </a:r>
            <a:r>
              <a:rPr lang="en-US">
                <a:ea typeface="Calibri"/>
                <a:cs typeface="Calibri"/>
              </a:rPr>
              <a:t> check </a:t>
            </a:r>
            <a:r>
              <a:rPr lang="en-US" err="1">
                <a:ea typeface="Calibri"/>
                <a:cs typeface="Calibri"/>
              </a:rPr>
              <a:t>voorkomt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overmatig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gebruik</a:t>
            </a:r>
            <a:r>
              <a:rPr lang="en-US">
                <a:ea typeface="Calibri"/>
                <a:cs typeface="Calibri"/>
              </a:rPr>
              <a:t> van de lock.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54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90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Kijken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streep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Voorbeeld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threadsafe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singleton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8928-4027-46A2-AA49-572C17767971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9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6A265-0360-DC76-BCE6-AF8A6FFC2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9" r="-2" b="1268"/>
          <a:stretch/>
        </p:blipFill>
        <p:spPr>
          <a:xfrm>
            <a:off x="21" y="2317"/>
            <a:ext cx="12191979" cy="68873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9029" y="1457244"/>
            <a:ext cx="4160232" cy="283927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  <a:cs typeface="Calibri Light"/>
              </a:rPr>
              <a:t>Design Pattern: Singleton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59028" y="4449393"/>
            <a:ext cx="4160233" cy="140060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  <a:cs typeface="Calibri"/>
              </a:rPr>
              <a:t>Wessel &amp; Henk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CBD8A-39F4-5666-D4F6-33006A7D7280}"/>
              </a:ext>
            </a:extLst>
          </p:cNvPr>
          <p:cNvSpPr txBox="1"/>
          <p:nvPr/>
        </p:nvSpPr>
        <p:spPr>
          <a:xfrm>
            <a:off x="330021" y="2699581"/>
            <a:ext cx="3378562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Multit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hreaded</a:t>
            </a:r>
          </a:p>
        </p:txBody>
      </p:sp>
      <p:pic>
        <p:nvPicPr>
          <p:cNvPr id="2" name="Afbeelding 1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C292FCF7-6DBA-497E-FC8F-7D9FE2AC8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7" t="581" r="-147" b="-194"/>
          <a:stretch/>
        </p:blipFill>
        <p:spPr>
          <a:xfrm>
            <a:off x="4151424" y="385000"/>
            <a:ext cx="7899763" cy="59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0EF01FF-C482-B39C-AB9F-0A554768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77" y="1172297"/>
            <a:ext cx="5424919" cy="45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D9987-5B2B-0CEF-B2E1-9584C0EFA13F}"/>
              </a:ext>
            </a:extLst>
          </p:cNvPr>
          <p:cNvSpPr txBox="1"/>
          <p:nvPr/>
        </p:nvSpPr>
        <p:spPr>
          <a:xfrm>
            <a:off x="330020" y="2484158"/>
            <a:ext cx="337856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5C1455-482F-8044-AFF0-72C2B1871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4" b="53793"/>
          <a:stretch/>
        </p:blipFill>
        <p:spPr>
          <a:xfrm>
            <a:off x="4473860" y="845586"/>
            <a:ext cx="7225748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30C39-D93D-203D-CC60-CF6E9F81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4" name="Content Placeholder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FE80DB41-E0DC-6D2A-D641-59FC17E0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91915"/>
            <a:ext cx="6780700" cy="42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840F8-0C41-070E-A608-6FE47F17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684ADE-CC8B-1535-E6F8-FF610C84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27" y="2382335"/>
            <a:ext cx="6194967" cy="3345282"/>
          </a:xfrm>
          <a:prstGeom prst="rect">
            <a:avLst/>
          </a:pr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5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9829D-DC75-3D60-B982-CAD7DD0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4442949-51CE-469A-CE77-0C54F5F01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996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0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ECDC9-F2F7-5D6B-C14E-8AF3681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Korte beschrijving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0F89B47-A85A-125B-A387-BFAA87347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169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49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CA3E-E42A-96CA-5BD4-16A75C1A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nl-NL" sz="4800">
                <a:cs typeface="Calibri Light"/>
              </a:rPr>
              <a:t>Keerzijde</a:t>
            </a:r>
            <a:endParaRPr lang="nl-NL" sz="480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AE8BD06-B3E0-D1FE-CDCB-4E5FD659F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6136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575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FB51C-FCB9-ED35-01C9-7C0B47A7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  <a:cs typeface="Calibri Light"/>
              </a:rPr>
              <a:t>Probleem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8B1C1F-3443-37A2-6570-519F6B54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>
                <a:cs typeface="Calibri"/>
              </a:rPr>
              <a:t>We hebben een systeem dat automatisch de uniformen wast van een schoonmaakbedrijf. Dit systeem moet verbinding maken met een wasmachine om te werken. Er bestaat maar 1 wasmachine in het gebouw.</a:t>
            </a:r>
            <a:endParaRPr lang="nl-NL" sz="2000">
              <a:ea typeface="Calibri"/>
              <a:cs typeface="Calibri"/>
            </a:endParaRPr>
          </a:p>
          <a:p>
            <a:r>
              <a:rPr lang="nl-NL" sz="2000">
                <a:cs typeface="Calibri"/>
              </a:rPr>
              <a:t>Wanneer er twee gebruikers zijn die beide dezelfde data manipuleren kunnen er conflicten ontstaan.</a:t>
            </a:r>
            <a:endParaRPr lang="nl-NL" sz="2000">
              <a:ea typeface="Calibri"/>
              <a:cs typeface="Calibri"/>
            </a:endParaRPr>
          </a:p>
          <a:p>
            <a:r>
              <a:rPr lang="nl-NL" sz="2000">
                <a:cs typeface="Calibri"/>
              </a:rPr>
              <a:t>Het is lastig om bij te houden welke instantie verantwoordelijk is voor welke wasbeurt. </a:t>
            </a:r>
            <a:endParaRPr lang="nl-NL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5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FF8E-78B6-DEC6-3926-CF6DCADA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470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Oplossing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C951C-18CC-B8D9-918A-FA9425EA2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315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56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647EB-1699-B937-190D-E149E1E10738}"/>
              </a:ext>
            </a:extLst>
          </p:cNvPr>
          <p:cNvSpPr txBox="1"/>
          <p:nvPr/>
        </p:nvSpPr>
        <p:spPr>
          <a:xfrm>
            <a:off x="330021" y="2856558"/>
            <a:ext cx="3378562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Singlethreaded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Afbeelding 1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F330DEF0-3228-3132-8845-4C686806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46" y="318879"/>
            <a:ext cx="6807198" cy="58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611D579-55AC-7737-EA2B-1709688B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3956990"/>
            <a:ext cx="5352472" cy="1992021"/>
          </a:xfrm>
          <a:prstGeom prst="rect">
            <a:avLst/>
          </a:prstGeom>
        </p:spPr>
      </p:pic>
      <p:pic>
        <p:nvPicPr>
          <p:cNvPr id="3" name="Afbeelding 2" descr="Afbeelding met tekst, schermopname, Lettertype">
            <a:extLst>
              <a:ext uri="{FF2B5EF4-FFF2-40B4-BE49-F238E27FC236}">
                <a16:creationId xmlns:a16="http://schemas.microsoft.com/office/drawing/2014/main" id="{687AECB1-B11B-6EBF-B47D-2BEA8774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7" y="1426253"/>
            <a:ext cx="5306291" cy="1165314"/>
          </a:xfrm>
          <a:prstGeom prst="rect">
            <a:avLst/>
          </a:prstGeom>
        </p:spPr>
      </p:pic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614586D-CB63-AC67-8589-472BF141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36" y="1077123"/>
            <a:ext cx="5063836" cy="1840480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2CCCEB52-7C8A-A120-DE1B-43FA7B75E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036" y="3959670"/>
            <a:ext cx="5063836" cy="20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263DF8-EB48-1D0B-A72D-D7CC30F1DB68}"/>
              </a:ext>
            </a:extLst>
          </p:cNvPr>
          <p:cNvSpPr txBox="1"/>
          <p:nvPr/>
        </p:nvSpPr>
        <p:spPr>
          <a:xfrm>
            <a:off x="7559443" y="406677"/>
            <a:ext cx="4076656" cy="63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nl-NL" sz="3456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Parallel</a:t>
            </a:r>
            <a:endParaRPr lang="nl-NL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D3166-C7D8-6860-E0D6-A2A73946ECFC}"/>
              </a:ext>
            </a:extLst>
          </p:cNvPr>
          <p:cNvSpPr txBox="1"/>
          <p:nvPr/>
        </p:nvSpPr>
        <p:spPr>
          <a:xfrm>
            <a:off x="722228" y="436301"/>
            <a:ext cx="4076656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7552">
              <a:spcAft>
                <a:spcPts val="600"/>
              </a:spcAft>
            </a:pPr>
            <a:r>
              <a:rPr lang="nl-NL" sz="3456" b="1">
                <a:solidFill>
                  <a:schemeClr val="bg1"/>
                </a:solidFill>
              </a:rPr>
              <a:t>Sequentieel</a:t>
            </a:r>
            <a:endParaRPr lang="nl-NL" b="1">
              <a:solidFill>
                <a:schemeClr val="bg1"/>
              </a:solidFill>
            </a:endParaRPr>
          </a:p>
        </p:txBody>
      </p:sp>
      <p:pic>
        <p:nvPicPr>
          <p:cNvPr id="2" name="Afbeelding 1" descr="Afbeelding met tekst, schermopname, Lettertype, menu&#10;&#10;Automatisch gegenereerde beschrijving">
            <a:extLst>
              <a:ext uri="{FF2B5EF4-FFF2-40B4-BE49-F238E27FC236}">
                <a16:creationId xmlns:a16="http://schemas.microsoft.com/office/drawing/2014/main" id="{7A407F64-A4E2-50C4-8EB4-4662E6D5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" r="-417" b="239"/>
          <a:stretch/>
        </p:blipFill>
        <p:spPr>
          <a:xfrm>
            <a:off x="7008814" y="1047173"/>
            <a:ext cx="3127417" cy="5329466"/>
          </a:xfrm>
          <a:prstGeom prst="rect">
            <a:avLst/>
          </a:prstGeom>
        </p:spPr>
      </p:pic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A450F21A-3EDF-DA78-91AB-6BFD76EFD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" r="360" b="-215"/>
          <a:stretch/>
        </p:blipFill>
        <p:spPr>
          <a:xfrm>
            <a:off x="807461" y="1048618"/>
            <a:ext cx="3234206" cy="53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92EC55D577C4A94B6B93D55A7D2C1" ma:contentTypeVersion="3" ma:contentTypeDescription="Een nieuw document maken." ma:contentTypeScope="" ma:versionID="48d4e3ff1e5d6718bd00b47032072de4">
  <xsd:schema xmlns:xsd="http://www.w3.org/2001/XMLSchema" xmlns:xs="http://www.w3.org/2001/XMLSchema" xmlns:p="http://schemas.microsoft.com/office/2006/metadata/properties" xmlns:ns2="f5d36548-0aff-4ea4-bb11-2cdad644c2f4" targetNamespace="http://schemas.microsoft.com/office/2006/metadata/properties" ma:root="true" ma:fieldsID="ec4bb5473afdcd53b7fbc1fa5d698d9f" ns2:_="">
    <xsd:import namespace="f5d36548-0aff-4ea4-bb11-2cdad644c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6548-0aff-4ea4-bb11-2cdad644c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49441B-6B84-48EC-BF7D-85D98673DB00}">
  <ds:schemaRefs>
    <ds:schemaRef ds:uri="f5d36548-0aff-4ea4-bb11-2cdad644c2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636BE0-CDA9-4FCE-A5E0-B62F5D519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808F10-5CEF-4ABF-A3AF-E7A1998FDDBF}">
  <ds:schemaRefs>
    <ds:schemaRef ds:uri="f5d36548-0aff-4ea4-bb11-2cdad644c2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36377b7-70c4-4493-a338-095918d327e9}" enabled="0" method="" siteId="{e36377b7-70c4-4493-a338-095918d327e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Widescreen</PresentationFormat>
  <Paragraphs>62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Design Pattern: Singleton</vt:lpstr>
      <vt:lpstr>Inhoud</vt:lpstr>
      <vt:lpstr>Korte beschrijving</vt:lpstr>
      <vt:lpstr>Keerzijde</vt:lpstr>
      <vt:lpstr>Probleem</vt:lpstr>
      <vt:lpstr>Oplossing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Diagram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Wessel Koopman</dc:creator>
  <cp:lastModifiedBy>Wessel Koopman (student)</cp:lastModifiedBy>
  <cp:revision>1</cp:revision>
  <dcterms:created xsi:type="dcterms:W3CDTF">2023-09-21T07:37:15Z</dcterms:created>
  <dcterms:modified xsi:type="dcterms:W3CDTF">2023-09-29T11:55:42Z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0x010100CB492EC55D577C4A94B6B93D55A7D2C1</vt:lpwstr>
  </property>
</Properties>
</file>