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96061-FA55-B517-343F-4B2F7855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0FB5C-B02A-408D-9DEE-2AD1714349E1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196D-0E46-C7A3-346C-6F1DF6E0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AEABA-256A-739C-94BD-95512DC0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5603-9B13-43AE-B866-68AE6422CB1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53CB4-429D-1040-B26C-37E5E05BAF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24EF0-716E-FBC1-F2F5-071A5A92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084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6E8-4CA7-7197-AF4E-4308622C5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447760B-EA1A-3E82-E8BA-4EE361353A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1690689"/>
            <a:ext cx="3992592" cy="446191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888597FC-1CB3-A0E0-0985-3F00C21EA2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51562" y="1690688"/>
            <a:ext cx="6402238" cy="44619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Left-Text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51D8-EE5C-F26B-B8C3-9C2D8B33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912"/>
            <a:ext cx="8064260" cy="75999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2F28C-3931-1B1E-33DA-EEFCE1773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026544"/>
            <a:ext cx="3129951" cy="4982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96EAA3D-FB72-9424-9F2E-AA0AD19659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89253" y="1026543"/>
            <a:ext cx="6764547" cy="498237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39BB1-EE91-8407-36A8-DE2362F5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FA726-70CC-FC28-1C9F-55AE86E4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8A7C-46FD-A0E6-AF41-BEA71AF6D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0FB5C-B02A-408D-9DEE-2AD1714349E1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B43D-0BF9-F5DE-D8A4-DF77CE24A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F1EAA-0387-1322-F37D-7B49B5C96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5603-9B13-43AE-B866-68AE6422C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2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C044-1C65-9587-9F98-A2532DA484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ECF78-76DE-6045-9586-FAFEC677F8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5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scolaro</dc:creator>
  <cp:lastModifiedBy>tom scolaro</cp:lastModifiedBy>
  <cp:revision>35</cp:revision>
  <dcterms:created xsi:type="dcterms:W3CDTF">2025-04-11T14:50:19Z</dcterms:created>
  <dcterms:modified xsi:type="dcterms:W3CDTF">2025-04-15T13:32:45Z</dcterms:modified>
</cp:coreProperties>
</file>