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howGuides="1">
      <p:cViewPr varScale="1">
        <p:scale>
          <a:sx n="125" d="100"/>
          <a:sy n="125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08E-EA9B-19F6-40BA-7AF3BECDC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D43E9-2F15-0F07-C235-F75F69D7E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6A46-1E04-2888-A444-034D1622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5482-973F-19A2-94C2-16764057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4545-07AD-C885-4EE2-18675FCF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D97-DC76-9C21-DB0C-FDC0414A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008F4-0047-8E3F-6853-CAD747F7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9913-EBB5-8906-5BAF-3B4F6A07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BFAE-23B9-76B2-9D3E-EB6A1BD2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1743-2E86-50DD-E7AE-FEBF7B49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9B5C4-EA5A-CDD0-F3BE-4F2F564D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C0EA-E52E-BF00-0F23-A9AEDDFF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5EFF-47D8-112D-5EAF-2B1AAA4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C916-ED07-DA44-BC01-62B33CA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195C-C4C9-AB92-B664-6D4C9DA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FCD2-9690-E0D7-6D72-472A395C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550-5099-0A01-C306-6D2E2F16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0A7D-EF73-C61C-565C-82ACF21C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C4F0-81D0-7E2B-D125-A1A3505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ECA6-30B5-2436-A466-3C22EE64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3706-0B5C-9D5F-460F-98CE1B0D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F71B-679D-CF29-7ED6-FDE944D4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B9BD-4F3B-BB3C-82A4-6B1075BE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C9F1-C900-7A4D-5400-1EDB566D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A01F-2165-3F73-5FA3-3C7E397E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4776-5D7F-1743-0060-01063D63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A317-3CCB-E2A1-0123-831DF70B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DF16-504B-CBBD-A48D-C5333B9A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8676-5410-5931-345F-700B253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F09F-DD34-9F85-AE30-5D871738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EC60-0303-F119-D3A2-1242AA37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3A7E-6C1C-A1D4-D64D-CE2DB72B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01B1-9AEE-D853-C807-0E7795AE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6457-3F76-093C-F5E3-39315CDE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717F-FAFC-4D12-5A5B-450DA7EA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BD31A-C08E-CC45-2998-63A5341F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0CDA7-181F-0B11-CE88-D737926A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318E5-F087-BB60-359D-DCB5256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00E05-A1D4-2B47-6BA0-4F5D48F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FBB0-1C83-7B3A-67C7-7836D85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AACFA-2A45-598B-1DB0-AAE53DB7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39562-B32D-70F2-BBDD-1F58F920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EAA63-8839-4D58-64F9-87FAD78B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7D053-DBFE-4B58-950D-33E75DBB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E020C-EFB4-5E06-E88A-242E22B9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FA94-224E-36E6-800A-3271B006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3BA-E2E6-D090-C3FA-177A9FB8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C6A-8713-BC7F-80E3-32D949E7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F8B9-793F-18AA-3D92-47324A9A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AE3C-63F4-C58C-C601-0BBD829C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EDA2-5C52-0142-6E29-B912426C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9BE5-BCD4-F585-4BCF-80B103B5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8E9A-6B06-FB49-FA38-EB60020C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0A344-2207-39A2-4B3F-79AB3B729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B3F3-0015-39E7-C681-0245DDF74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F580-E0C4-598A-CC5A-D9BD7362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F351-0962-7AF5-E2DF-0800BB8E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8AFC-5796-3AE4-9431-836EB3AA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6FBB6-7BBA-DE16-3D1F-C08DC19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3C49-A914-9AB1-4905-D454AFA4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1727-D5A3-FFED-4992-31346AC74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4F28-8F9D-204F-9EC9-644BF56DDF7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10D5-5A52-C7B7-E649-FF0BE526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BAE3-7D79-564A-943C-078790090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58F7-28B9-FD49-88A9-6DFDD7D5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2164-384D-046E-E15D-B28030D93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339A9-EBF9-BC18-CACF-37BDA1B97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0BE6-BFCD-CC5E-88C1-2C2D8AE9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Blank Data</a:t>
            </a:r>
          </a:p>
        </p:txBody>
      </p:sp>
      <p:pic>
        <p:nvPicPr>
          <p:cNvPr id="5" name="Content Placeholder 4" descr="A graph of missing values&#10;&#10;Description automatically generated">
            <a:extLst>
              <a:ext uri="{FF2B5EF4-FFF2-40B4-BE49-F238E27FC236}">
                <a16:creationId xmlns:a16="http://schemas.microsoft.com/office/drawing/2014/main" id="{C60EAACF-777D-56A6-FAD5-7D4D932A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5187"/>
            <a:ext cx="9419573" cy="5720250"/>
          </a:xfrm>
        </p:spPr>
      </p:pic>
    </p:spTree>
    <p:extLst>
      <p:ext uri="{BB962C8B-B14F-4D97-AF65-F5344CB8AC3E}">
        <p14:creationId xmlns:p14="http://schemas.microsoft.com/office/powerpoint/2010/main" val="20170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Blank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Seeber</dc:creator>
  <cp:lastModifiedBy>Tom Seeber</cp:lastModifiedBy>
  <cp:revision>2</cp:revision>
  <dcterms:created xsi:type="dcterms:W3CDTF">2023-11-02T05:12:15Z</dcterms:created>
  <dcterms:modified xsi:type="dcterms:W3CDTF">2023-11-02T05:15:52Z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2023-11-02T05:13:03Z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94020ddd-497a-4e3d-b86e-d0fcd6adc061</vt:lpwstr>
  </property>
  <property fmtid="{D5CDD505-2E9C-101B-9397-08002B2CF9AE}" pid="7" name="MSIP_Label_defa4170-0d19-0005-0004-bc88714345d2_ActionId">
    <vt:lpwstr>ca4930bd-75d8-4931-be7b-203ab78a170d</vt:lpwstr>
  </property>
  <property fmtid="{D5CDD505-2E9C-101B-9397-08002B2CF9AE}" pid="8" name="MSIP_Label_defa4170-0d19-0005-0004-bc88714345d2_ContentBits">
    <vt:lpwstr>0</vt:lpwstr>
  </property>
</Properties>
</file>