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76" r:id="rId3"/>
    <p:sldId id="283" r:id="rId4"/>
    <p:sldId id="285" r:id="rId5"/>
    <p:sldId id="290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78C"/>
    <a:srgbClr val="7F7F7F"/>
    <a:srgbClr val="F25A29"/>
    <a:srgbClr val="E6C100"/>
    <a:srgbClr val="71C2D6"/>
    <a:srgbClr val="007C95"/>
    <a:srgbClr val="00CEA3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/>
    <p:restoredTop sz="90869" autoAdjust="0"/>
  </p:normalViewPr>
  <p:slideViewPr>
    <p:cSldViewPr>
      <p:cViewPr varScale="1">
        <p:scale>
          <a:sx n="141" d="100"/>
          <a:sy n="141" d="100"/>
        </p:scale>
        <p:origin x="920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6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3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2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7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0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8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3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Persona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38AFDB-2B15-5444-9267-2B657E15876C}"/>
              </a:ext>
            </a:extLst>
          </p:cNvPr>
          <p:cNvSpPr/>
          <p:nvPr/>
        </p:nvSpPr>
        <p:spPr>
          <a:xfrm>
            <a:off x="981844" y="1628800"/>
            <a:ext cx="2088232" cy="20882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F4B07C-9D89-034F-9192-1813729AAAD4}"/>
              </a:ext>
            </a:extLst>
          </p:cNvPr>
          <p:cNvSpPr/>
          <p:nvPr/>
        </p:nvSpPr>
        <p:spPr>
          <a:xfrm>
            <a:off x="3790156" y="1628800"/>
            <a:ext cx="2880320" cy="2592288"/>
          </a:xfrm>
          <a:prstGeom prst="roundRect">
            <a:avLst>
              <a:gd name="adj" fmla="val 7505"/>
            </a:avLst>
          </a:pr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2CED1D59-74D6-E14E-AE74-F1A2FBC1D934}"/>
              </a:ext>
            </a:extLst>
          </p:cNvPr>
          <p:cNvSpPr/>
          <p:nvPr/>
        </p:nvSpPr>
        <p:spPr>
          <a:xfrm>
            <a:off x="7102524" y="1628800"/>
            <a:ext cx="4392488" cy="2592288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7327218-BD75-AB45-B4EF-F367CBFCF333}"/>
              </a:ext>
            </a:extLst>
          </p:cNvPr>
          <p:cNvSpPr/>
          <p:nvPr/>
        </p:nvSpPr>
        <p:spPr>
          <a:xfrm>
            <a:off x="3790156" y="4561045"/>
            <a:ext cx="4968552" cy="1892291"/>
          </a:xfrm>
          <a:prstGeom prst="roundRect">
            <a:avLst>
              <a:gd name="adj" fmla="val 9870"/>
            </a:avLst>
          </a:prstGeom>
          <a:solidFill>
            <a:schemeClr val="bg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14126-C5BD-A64A-9FF9-F4D87F2FFC0F}"/>
              </a:ext>
            </a:extLst>
          </p:cNvPr>
          <p:cNvCxnSpPr/>
          <p:nvPr/>
        </p:nvCxnSpPr>
        <p:spPr>
          <a:xfrm>
            <a:off x="9262764" y="1916832"/>
            <a:ext cx="0" cy="19442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59AB4A-6DE8-774A-A0E0-58A9B49BFB85}"/>
              </a:ext>
            </a:extLst>
          </p:cNvPr>
          <p:cNvSpPr txBox="1"/>
          <p:nvPr/>
        </p:nvSpPr>
        <p:spPr>
          <a:xfrm>
            <a:off x="590586" y="3990255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PERSONA’S NAME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BED34A-D4CB-D541-AD78-E08A646A0163}"/>
              </a:ext>
            </a:extLst>
          </p:cNvPr>
          <p:cNvSpPr txBox="1"/>
          <p:nvPr/>
        </p:nvSpPr>
        <p:spPr>
          <a:xfrm>
            <a:off x="678913" y="4411496"/>
            <a:ext cx="267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Position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640984-B499-1F44-8E22-CD9CA654985E}"/>
              </a:ext>
            </a:extLst>
          </p:cNvPr>
          <p:cNvSpPr txBox="1"/>
          <p:nvPr/>
        </p:nvSpPr>
        <p:spPr>
          <a:xfrm>
            <a:off x="1154846" y="510973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 1: edit text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C3F3E5-4414-3A40-9F7E-13F5D7143C8A}"/>
              </a:ext>
            </a:extLst>
          </p:cNvPr>
          <p:cNvSpPr txBox="1"/>
          <p:nvPr/>
        </p:nvSpPr>
        <p:spPr>
          <a:xfrm>
            <a:off x="1154846" y="547906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 2: edit text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F69A6A-D910-2142-B364-D004E12DE886}"/>
              </a:ext>
            </a:extLst>
          </p:cNvPr>
          <p:cNvSpPr txBox="1"/>
          <p:nvPr/>
        </p:nvSpPr>
        <p:spPr>
          <a:xfrm>
            <a:off x="1154846" y="58484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 3: edit 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051C1A-A9C8-7C47-9BDF-822D6B98632B}"/>
              </a:ext>
            </a:extLst>
          </p:cNvPr>
          <p:cNvSpPr/>
          <p:nvPr/>
        </p:nvSpPr>
        <p:spPr>
          <a:xfrm>
            <a:off x="9046740" y="4705540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1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9B535D57-2848-C741-848E-0A75B1D40CB4}"/>
              </a:ext>
            </a:extLst>
          </p:cNvPr>
          <p:cNvSpPr/>
          <p:nvPr/>
        </p:nvSpPr>
        <p:spPr>
          <a:xfrm>
            <a:off x="10225870" y="4705540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2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4FFCB964-C429-EA4F-B804-5A2595B42E96}"/>
              </a:ext>
            </a:extLst>
          </p:cNvPr>
          <p:cNvSpPr/>
          <p:nvPr/>
        </p:nvSpPr>
        <p:spPr>
          <a:xfrm>
            <a:off x="9046740" y="5140445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3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DEB77667-F086-6942-ADDA-E790F6598052}"/>
              </a:ext>
            </a:extLst>
          </p:cNvPr>
          <p:cNvSpPr/>
          <p:nvPr/>
        </p:nvSpPr>
        <p:spPr>
          <a:xfrm>
            <a:off x="10225870" y="5140445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4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081A983-28E0-4544-943C-AA15792CC4FD}"/>
              </a:ext>
            </a:extLst>
          </p:cNvPr>
          <p:cNvSpPr/>
          <p:nvPr/>
        </p:nvSpPr>
        <p:spPr>
          <a:xfrm>
            <a:off x="9046740" y="5575349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5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04150EE-5D65-AC43-B0B0-4AE1D3761EBF}"/>
              </a:ext>
            </a:extLst>
          </p:cNvPr>
          <p:cNvSpPr/>
          <p:nvPr/>
        </p:nvSpPr>
        <p:spPr>
          <a:xfrm>
            <a:off x="10225870" y="5575349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6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86D6CBC2-4AB9-474A-8586-6DC47D8066E5}"/>
              </a:ext>
            </a:extLst>
          </p:cNvPr>
          <p:cNvSpPr/>
          <p:nvPr/>
        </p:nvSpPr>
        <p:spPr>
          <a:xfrm>
            <a:off x="9046740" y="6010254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7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AAF5C669-2087-1C4C-A0CD-0672FF87A22C}"/>
              </a:ext>
            </a:extLst>
          </p:cNvPr>
          <p:cNvSpPr/>
          <p:nvPr/>
        </p:nvSpPr>
        <p:spPr>
          <a:xfrm>
            <a:off x="10225870" y="6010254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E474230-091D-E244-867C-0B9EDE038DAB}"/>
              </a:ext>
            </a:extLst>
          </p:cNvPr>
          <p:cNvSpPr txBox="1"/>
          <p:nvPr/>
        </p:nvSpPr>
        <p:spPr>
          <a:xfrm>
            <a:off x="4059808" y="4758004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PERSONALITY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CD0265-1178-8344-A162-D7BC2F1B6353}"/>
              </a:ext>
            </a:extLst>
          </p:cNvPr>
          <p:cNvSpPr txBox="1"/>
          <p:nvPr/>
        </p:nvSpPr>
        <p:spPr>
          <a:xfrm>
            <a:off x="6310849" y="4758004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245E5-005F-F249-BD43-3CC3DA95ACDA}"/>
              </a:ext>
            </a:extLst>
          </p:cNvPr>
          <p:cNvGrpSpPr/>
          <p:nvPr/>
        </p:nvGrpSpPr>
        <p:grpSpPr>
          <a:xfrm>
            <a:off x="4150196" y="5439510"/>
            <a:ext cx="1236236" cy="703384"/>
            <a:chOff x="4150196" y="5439510"/>
            <a:chExt cx="1656184" cy="7033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ECD698-3680-0E46-A628-DF0757F9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4C0D1DD-BDA1-AB44-8535-11DAA5D74867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B20AA8C-3FCC-1541-A5F6-CDF0031A07B6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64412FB4-26C0-BD42-86A7-240648CF0FC9}"/>
              </a:ext>
            </a:extLst>
          </p:cNvPr>
          <p:cNvSpPr/>
          <p:nvPr/>
        </p:nvSpPr>
        <p:spPr>
          <a:xfrm>
            <a:off x="4555660" y="6033863"/>
            <a:ext cx="218062" cy="218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355187-7B87-3947-AF75-0A9198988B93}"/>
              </a:ext>
            </a:extLst>
          </p:cNvPr>
          <p:cNvSpPr txBox="1"/>
          <p:nvPr/>
        </p:nvSpPr>
        <p:spPr>
          <a:xfrm>
            <a:off x="5376085" y="52715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Trait 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4358F81-1E8B-5E4E-8132-4658D6B3DA65}"/>
              </a:ext>
            </a:extLst>
          </p:cNvPr>
          <p:cNvSpPr txBox="1"/>
          <p:nvPr/>
        </p:nvSpPr>
        <p:spPr>
          <a:xfrm>
            <a:off x="5386432" y="56144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Trait 2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8AEC375-DDBC-D242-9A16-097C37599985}"/>
              </a:ext>
            </a:extLst>
          </p:cNvPr>
          <p:cNvSpPr/>
          <p:nvPr/>
        </p:nvSpPr>
        <p:spPr>
          <a:xfrm>
            <a:off x="4294212" y="5330479"/>
            <a:ext cx="218062" cy="218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6637056-A57E-294E-9678-D640C6ABA21D}"/>
              </a:ext>
            </a:extLst>
          </p:cNvPr>
          <p:cNvSpPr/>
          <p:nvPr/>
        </p:nvSpPr>
        <p:spPr>
          <a:xfrm>
            <a:off x="5049277" y="5682171"/>
            <a:ext cx="218062" cy="218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08D5B5B-8530-7E49-8E3E-8A49B65C7713}"/>
              </a:ext>
            </a:extLst>
          </p:cNvPr>
          <p:cNvSpPr txBox="1"/>
          <p:nvPr/>
        </p:nvSpPr>
        <p:spPr>
          <a:xfrm>
            <a:off x="5386432" y="5974927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Trait 3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5E0361-CA98-CB42-A32A-1D2A1B4F54D1}"/>
              </a:ext>
            </a:extLst>
          </p:cNvPr>
          <p:cNvCxnSpPr>
            <a:cxnSpLocks/>
          </p:cNvCxnSpPr>
          <p:nvPr/>
        </p:nvCxnSpPr>
        <p:spPr>
          <a:xfrm>
            <a:off x="6220625" y="4712786"/>
            <a:ext cx="0" cy="15391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16217BD-803C-2C4D-B5F2-5211B4CAD628}"/>
              </a:ext>
            </a:extLst>
          </p:cNvPr>
          <p:cNvSpPr txBox="1"/>
          <p:nvPr/>
        </p:nvSpPr>
        <p:spPr>
          <a:xfrm>
            <a:off x="6659762" y="52715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Goal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79E5FEE-A077-F540-B378-586BAF3EDF24}"/>
              </a:ext>
            </a:extLst>
          </p:cNvPr>
          <p:cNvSpPr txBox="1"/>
          <p:nvPr/>
        </p:nvSpPr>
        <p:spPr>
          <a:xfrm>
            <a:off x="6659762" y="56144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Goal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46ADF12-A948-4D4A-A5BD-8BAF4610F0A3}"/>
              </a:ext>
            </a:extLst>
          </p:cNvPr>
          <p:cNvSpPr txBox="1"/>
          <p:nvPr/>
        </p:nvSpPr>
        <p:spPr>
          <a:xfrm>
            <a:off x="6659762" y="59749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Goal 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8F6EEAF-97D4-5142-A80B-6BF3287ECBED}"/>
              </a:ext>
            </a:extLst>
          </p:cNvPr>
          <p:cNvGrpSpPr/>
          <p:nvPr/>
        </p:nvGrpSpPr>
        <p:grpSpPr>
          <a:xfrm>
            <a:off x="6414026" y="5439510"/>
            <a:ext cx="212541" cy="703384"/>
            <a:chOff x="4150196" y="5439510"/>
            <a:chExt cx="1656184" cy="703384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89F5B1-2E36-8E45-8B43-3F35BD49CEDF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108B4E1-29B0-874B-A5C0-014301774DF2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6E51CDB-067C-FA42-AC15-622005DA13F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0BBB6E-2E4E-2330-058D-FFE9C8F248F0}"/>
              </a:ext>
            </a:extLst>
          </p:cNvPr>
          <p:cNvGrpSpPr/>
          <p:nvPr/>
        </p:nvGrpSpPr>
        <p:grpSpPr>
          <a:xfrm>
            <a:off x="1222485" y="1631438"/>
            <a:ext cx="1583454" cy="1825874"/>
            <a:chOff x="7180893" y="3119559"/>
            <a:chExt cx="760264" cy="87665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9BBB1D-7BDE-AF42-91B2-9393AA6F9D49}"/>
                </a:ext>
              </a:extLst>
            </p:cNvPr>
            <p:cNvSpPr/>
            <p:nvPr/>
          </p:nvSpPr>
          <p:spPr>
            <a:xfrm>
              <a:off x="7408689" y="3240507"/>
              <a:ext cx="341368" cy="372787"/>
            </a:xfrm>
            <a:custGeom>
              <a:avLst/>
              <a:gdLst>
                <a:gd name="connsiteX0" fmla="*/ 81061 w 341368"/>
                <a:gd name="connsiteY0" fmla="*/ 10424 h 372787"/>
                <a:gd name="connsiteX1" fmla="*/ 7720 w 341368"/>
                <a:gd name="connsiteY1" fmla="*/ 226192 h 372787"/>
                <a:gd name="connsiteX2" fmla="*/ 96555 w 341368"/>
                <a:gd name="connsiteY2" fmla="*/ 371080 h 372787"/>
                <a:gd name="connsiteX3" fmla="*/ 262863 w 341368"/>
                <a:gd name="connsiteY3" fmla="*/ 368995 h 372787"/>
                <a:gd name="connsiteX4" fmla="*/ 341369 w 341368"/>
                <a:gd name="connsiteY4" fmla="*/ 0 h 372787"/>
                <a:gd name="connsiteX5" fmla="*/ 81061 w 341368"/>
                <a:gd name="connsiteY5" fmla="*/ 10424 h 37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8" h="372787">
                  <a:moveTo>
                    <a:pt x="81061" y="10424"/>
                  </a:moveTo>
                  <a:lnTo>
                    <a:pt x="7720" y="226192"/>
                  </a:lnTo>
                  <a:cubicBezTo>
                    <a:pt x="-18104" y="294987"/>
                    <a:pt x="23215" y="370037"/>
                    <a:pt x="96555" y="371080"/>
                  </a:cubicBezTo>
                  <a:cubicBezTo>
                    <a:pt x="175061" y="373164"/>
                    <a:pt x="256665" y="374207"/>
                    <a:pt x="262863" y="368995"/>
                  </a:cubicBezTo>
                  <a:cubicBezTo>
                    <a:pt x="274226" y="360656"/>
                    <a:pt x="341369" y="0"/>
                    <a:pt x="341369" y="0"/>
                  </a:cubicBezTo>
                  <a:lnTo>
                    <a:pt x="81061" y="104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C5EDA90-3DB3-0DC3-A1E5-44C900E7393F}"/>
                </a:ext>
              </a:extLst>
            </p:cNvPr>
            <p:cNvSpPr/>
            <p:nvPr/>
          </p:nvSpPr>
          <p:spPr>
            <a:xfrm>
              <a:off x="7412277" y="3517774"/>
              <a:ext cx="270637" cy="346062"/>
            </a:xfrm>
            <a:custGeom>
              <a:avLst/>
              <a:gdLst>
                <a:gd name="connsiteX0" fmla="*/ 91934 w 270637"/>
                <a:gd name="connsiteY0" fmla="*/ 42737 h 346062"/>
                <a:gd name="connsiteX1" fmla="*/ 0 w 270637"/>
                <a:gd name="connsiteY1" fmla="*/ 336682 h 346062"/>
                <a:gd name="connsiteX2" fmla="*/ 261341 w 270637"/>
                <a:gd name="connsiteY2" fmla="*/ 346063 h 346062"/>
                <a:gd name="connsiteX3" fmla="*/ 270638 w 270637"/>
                <a:gd name="connsiteY3" fmla="*/ 0 h 346062"/>
                <a:gd name="connsiteX4" fmla="*/ 91934 w 270637"/>
                <a:gd name="connsiteY4" fmla="*/ 42737 h 34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6062">
                  <a:moveTo>
                    <a:pt x="91934" y="42737"/>
                  </a:moveTo>
                  <a:cubicBezTo>
                    <a:pt x="83670" y="54203"/>
                    <a:pt x="0" y="336682"/>
                    <a:pt x="0" y="336682"/>
                  </a:cubicBezTo>
                  <a:lnTo>
                    <a:pt x="261341" y="346063"/>
                  </a:lnTo>
                  <a:lnTo>
                    <a:pt x="270638" y="0"/>
                  </a:lnTo>
                  <a:lnTo>
                    <a:pt x="91934" y="4273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969435-89AB-AAA5-07E7-143E1446957F}"/>
                </a:ext>
              </a:extLst>
            </p:cNvPr>
            <p:cNvSpPr/>
            <p:nvPr/>
          </p:nvSpPr>
          <p:spPr>
            <a:xfrm>
              <a:off x="7195354" y="3757517"/>
              <a:ext cx="733406" cy="234530"/>
            </a:xfrm>
            <a:custGeom>
              <a:avLst/>
              <a:gdLst>
                <a:gd name="connsiteX0" fmla="*/ 728242 w 733406"/>
                <a:gd name="connsiteY0" fmla="*/ 229319 h 234530"/>
                <a:gd name="connsiteX1" fmla="*/ 733407 w 733406"/>
                <a:gd name="connsiteY1" fmla="*/ 170947 h 234530"/>
                <a:gd name="connsiteX2" fmla="*/ 559868 w 733406"/>
                <a:gd name="connsiteY2" fmla="*/ 0 h 234530"/>
                <a:gd name="connsiteX3" fmla="*/ 481363 w 733406"/>
                <a:gd name="connsiteY3" fmla="*/ 0 h 234530"/>
                <a:gd name="connsiteX4" fmla="*/ 362572 w 733406"/>
                <a:gd name="connsiteY4" fmla="*/ 7297 h 234530"/>
                <a:gd name="connsiteX5" fmla="*/ 244813 w 733406"/>
                <a:gd name="connsiteY5" fmla="*/ 0 h 234530"/>
                <a:gd name="connsiteX6" fmla="*/ 177670 w 733406"/>
                <a:gd name="connsiteY6" fmla="*/ 4169 h 234530"/>
                <a:gd name="connsiteX7" fmla="*/ 3099 w 733406"/>
                <a:gd name="connsiteY7" fmla="*/ 166777 h 234530"/>
                <a:gd name="connsiteX8" fmla="*/ 0 w 733406"/>
                <a:gd name="connsiteY8" fmla="*/ 234531 h 234530"/>
                <a:gd name="connsiteX9" fmla="*/ 728242 w 733406"/>
                <a:gd name="connsiteY9" fmla="*/ 229319 h 23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6" h="234530">
                  <a:moveTo>
                    <a:pt x="728242" y="229319"/>
                  </a:moveTo>
                  <a:lnTo>
                    <a:pt x="733407" y="170947"/>
                  </a:lnTo>
                  <a:cubicBezTo>
                    <a:pt x="733407" y="68796"/>
                    <a:pt x="662132" y="0"/>
                    <a:pt x="559868" y="0"/>
                  </a:cubicBezTo>
                  <a:lnTo>
                    <a:pt x="481363" y="0"/>
                  </a:lnTo>
                  <a:cubicBezTo>
                    <a:pt x="481363" y="0"/>
                    <a:pt x="414220" y="7297"/>
                    <a:pt x="362572" y="7297"/>
                  </a:cubicBezTo>
                  <a:cubicBezTo>
                    <a:pt x="310923" y="7297"/>
                    <a:pt x="244813" y="0"/>
                    <a:pt x="244813" y="0"/>
                  </a:cubicBezTo>
                  <a:lnTo>
                    <a:pt x="177670" y="4169"/>
                  </a:lnTo>
                  <a:cubicBezTo>
                    <a:pt x="76440" y="4169"/>
                    <a:pt x="3099" y="64626"/>
                    <a:pt x="3099" y="166777"/>
                  </a:cubicBezTo>
                  <a:lnTo>
                    <a:pt x="0" y="234531"/>
                  </a:lnTo>
                  <a:lnTo>
                    <a:pt x="728242" y="22931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C946E16-77AB-9392-8E88-CA1A38559F1D}"/>
                </a:ext>
              </a:extLst>
            </p:cNvPr>
            <p:cNvSpPr/>
            <p:nvPr/>
          </p:nvSpPr>
          <p:spPr>
            <a:xfrm>
              <a:off x="7485618" y="3585528"/>
              <a:ext cx="131186" cy="28883"/>
            </a:xfrm>
            <a:custGeom>
              <a:avLst/>
              <a:gdLst>
                <a:gd name="connsiteX0" fmla="*/ 131187 w 131186"/>
                <a:gd name="connsiteY0" fmla="*/ 0 h 28883"/>
                <a:gd name="connsiteX1" fmla="*/ 0 w 131186"/>
                <a:gd name="connsiteY1" fmla="*/ 26059 h 2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6" h="28883">
                  <a:moveTo>
                    <a:pt x="131187" y="0"/>
                  </a:moveTo>
                  <a:cubicBezTo>
                    <a:pt x="131187" y="0"/>
                    <a:pt x="88835" y="39610"/>
                    <a:pt x="0" y="260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F387879-E7AA-FF2F-447A-A4661DEA32DF}"/>
                </a:ext>
              </a:extLst>
            </p:cNvPr>
            <p:cNvSpPr/>
            <p:nvPr/>
          </p:nvSpPr>
          <p:spPr>
            <a:xfrm>
              <a:off x="7180893" y="3750065"/>
              <a:ext cx="760264" cy="246151"/>
            </a:xfrm>
            <a:custGeom>
              <a:avLst/>
              <a:gdLst>
                <a:gd name="connsiteX0" fmla="*/ 576396 w 760264"/>
                <a:gd name="connsiteY0" fmla="*/ 155 h 246151"/>
                <a:gd name="connsiteX1" fmla="*/ 760264 w 760264"/>
                <a:gd name="connsiteY1" fmla="*/ 178399 h 246151"/>
                <a:gd name="connsiteX2" fmla="*/ 760264 w 760264"/>
                <a:gd name="connsiteY2" fmla="*/ 246152 h 246151"/>
                <a:gd name="connsiteX3" fmla="*/ 0 w 760264"/>
                <a:gd name="connsiteY3" fmla="*/ 246152 h 246151"/>
                <a:gd name="connsiteX4" fmla="*/ 3099 w 760264"/>
                <a:gd name="connsiteY4" fmla="*/ 178399 h 246151"/>
                <a:gd name="connsiteX5" fmla="*/ 186967 w 760264"/>
                <a:gd name="connsiteY5" fmla="*/ 155 h 246151"/>
                <a:gd name="connsiteX6" fmla="*/ 260308 w 760264"/>
                <a:gd name="connsiteY6" fmla="*/ 6410 h 246151"/>
                <a:gd name="connsiteX7" fmla="*/ 356374 w 760264"/>
                <a:gd name="connsiteY7" fmla="*/ 236771 h 246151"/>
                <a:gd name="connsiteX8" fmla="*/ 495824 w 760264"/>
                <a:gd name="connsiteY8" fmla="*/ 7452 h 246151"/>
                <a:gd name="connsiteX9" fmla="*/ 576396 w 760264"/>
                <a:gd name="connsiteY9" fmla="*/ 155 h 2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4" h="246151">
                  <a:moveTo>
                    <a:pt x="576396" y="155"/>
                  </a:moveTo>
                  <a:cubicBezTo>
                    <a:pt x="677627" y="155"/>
                    <a:pt x="760264" y="75205"/>
                    <a:pt x="760264" y="178399"/>
                  </a:cubicBezTo>
                  <a:lnTo>
                    <a:pt x="760264" y="246152"/>
                  </a:lnTo>
                  <a:lnTo>
                    <a:pt x="0" y="246152"/>
                  </a:lnTo>
                  <a:lnTo>
                    <a:pt x="3099" y="178399"/>
                  </a:lnTo>
                  <a:cubicBezTo>
                    <a:pt x="3099" y="76248"/>
                    <a:pt x="85736" y="-4014"/>
                    <a:pt x="186967" y="155"/>
                  </a:cubicBezTo>
                  <a:cubicBezTo>
                    <a:pt x="205561" y="1198"/>
                    <a:pt x="231385" y="3282"/>
                    <a:pt x="260308" y="6410"/>
                  </a:cubicBezTo>
                  <a:cubicBezTo>
                    <a:pt x="290264" y="49146"/>
                    <a:pt x="325385" y="130450"/>
                    <a:pt x="356374" y="236771"/>
                  </a:cubicBezTo>
                  <a:cubicBezTo>
                    <a:pt x="402857" y="122111"/>
                    <a:pt x="444176" y="62697"/>
                    <a:pt x="495824" y="7452"/>
                  </a:cubicBezTo>
                  <a:lnTo>
                    <a:pt x="576396" y="15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905808-DBD1-0BFC-808E-F5C36FCDE30A}"/>
                </a:ext>
              </a:extLst>
            </p:cNvPr>
            <p:cNvSpPr/>
            <p:nvPr/>
          </p:nvSpPr>
          <p:spPr>
            <a:xfrm>
              <a:off x="7569288" y="3776279"/>
              <a:ext cx="140483" cy="201175"/>
            </a:xfrm>
            <a:custGeom>
              <a:avLst/>
              <a:gdLst>
                <a:gd name="connsiteX0" fmla="*/ 114659 w 140483"/>
                <a:gd name="connsiteY0" fmla="*/ 0 h 201175"/>
                <a:gd name="connsiteX1" fmla="*/ 140484 w 140483"/>
                <a:gd name="connsiteY1" fmla="*/ 38567 h 201175"/>
                <a:gd name="connsiteX2" fmla="*/ 78506 w 140483"/>
                <a:gd name="connsiteY2" fmla="*/ 55245 h 201175"/>
                <a:gd name="connsiteX3" fmla="*/ 100198 w 140483"/>
                <a:gd name="connsiteY3" fmla="*/ 93812 h 201175"/>
                <a:gd name="connsiteX4" fmla="*/ 0 w 140483"/>
                <a:gd name="connsiteY4" fmla="*/ 201175 h 2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1175">
                  <a:moveTo>
                    <a:pt x="114659" y="0"/>
                  </a:moveTo>
                  <a:lnTo>
                    <a:pt x="140484" y="38567"/>
                  </a:lnTo>
                  <a:lnTo>
                    <a:pt x="78506" y="55245"/>
                  </a:lnTo>
                  <a:lnTo>
                    <a:pt x="100198" y="93812"/>
                  </a:lnTo>
                  <a:cubicBezTo>
                    <a:pt x="100198" y="93812"/>
                    <a:pt x="47517" y="136549"/>
                    <a:pt x="0" y="201175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CD7C2D7-B9D9-218E-F491-3B6ECC46D75F}"/>
                </a:ext>
              </a:extLst>
            </p:cNvPr>
            <p:cNvSpPr/>
            <p:nvPr/>
          </p:nvSpPr>
          <p:spPr>
            <a:xfrm>
              <a:off x="7394717" y="3772110"/>
              <a:ext cx="121890" cy="211598"/>
            </a:xfrm>
            <a:custGeom>
              <a:avLst/>
              <a:gdLst>
                <a:gd name="connsiteX0" fmla="*/ 29956 w 121890"/>
                <a:gd name="connsiteY0" fmla="*/ 0 h 211598"/>
                <a:gd name="connsiteX1" fmla="*/ 0 w 121890"/>
                <a:gd name="connsiteY1" fmla="*/ 35440 h 211598"/>
                <a:gd name="connsiteX2" fmla="*/ 59912 w 121890"/>
                <a:gd name="connsiteY2" fmla="*/ 58372 h 211598"/>
                <a:gd name="connsiteX3" fmla="*/ 34088 w 121890"/>
                <a:gd name="connsiteY3" fmla="*/ 93812 h 211598"/>
                <a:gd name="connsiteX4" fmla="*/ 121890 w 121890"/>
                <a:gd name="connsiteY4" fmla="*/ 211599 h 21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598">
                  <a:moveTo>
                    <a:pt x="29956" y="0"/>
                  </a:moveTo>
                  <a:lnTo>
                    <a:pt x="0" y="35440"/>
                  </a:lnTo>
                  <a:lnTo>
                    <a:pt x="59912" y="58372"/>
                  </a:lnTo>
                  <a:lnTo>
                    <a:pt x="34088" y="93812"/>
                  </a:lnTo>
                  <a:cubicBezTo>
                    <a:pt x="34088" y="93812"/>
                    <a:pt x="81604" y="142803"/>
                    <a:pt x="121890" y="21159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569DDE-815C-4152-B3E8-E8FF6D9012FA}"/>
                </a:ext>
              </a:extLst>
            </p:cNvPr>
            <p:cNvSpPr/>
            <p:nvPr/>
          </p:nvSpPr>
          <p:spPr>
            <a:xfrm>
              <a:off x="7403269" y="3119559"/>
              <a:ext cx="355052" cy="217236"/>
            </a:xfrm>
            <a:custGeom>
              <a:avLst/>
              <a:gdLst>
                <a:gd name="connsiteX0" fmla="*/ 310635 w 355052"/>
                <a:gd name="connsiteY0" fmla="*/ 190786 h 217236"/>
                <a:gd name="connsiteX1" fmla="*/ 45162 w 355052"/>
                <a:gd name="connsiteY1" fmla="*/ 167854 h 217236"/>
                <a:gd name="connsiteX2" fmla="*/ 38965 w 355052"/>
                <a:gd name="connsiteY2" fmla="*/ 51110 h 217236"/>
                <a:gd name="connsiteX3" fmla="*/ 123668 w 355052"/>
                <a:gd name="connsiteY3" fmla="*/ 64661 h 217236"/>
                <a:gd name="connsiteX4" fmla="*/ 139162 w 355052"/>
                <a:gd name="connsiteY4" fmla="*/ 3161 h 217236"/>
                <a:gd name="connsiteX5" fmla="*/ 263119 w 355052"/>
                <a:gd name="connsiteY5" fmla="*/ 83423 h 217236"/>
                <a:gd name="connsiteX6" fmla="*/ 287910 w 355052"/>
                <a:gd name="connsiteY6" fmla="*/ 33390 h 217236"/>
                <a:gd name="connsiteX7" fmla="*/ 355053 w 355052"/>
                <a:gd name="connsiteY7" fmla="*/ 155346 h 217236"/>
                <a:gd name="connsiteX8" fmla="*/ 310635 w 355052"/>
                <a:gd name="connsiteY8" fmla="*/ 190786 h 21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052" h="217236">
                  <a:moveTo>
                    <a:pt x="310635" y="190786"/>
                  </a:moveTo>
                  <a:cubicBezTo>
                    <a:pt x="249690" y="217887"/>
                    <a:pt x="178415" y="241862"/>
                    <a:pt x="45162" y="167854"/>
                  </a:cubicBezTo>
                  <a:cubicBezTo>
                    <a:pt x="-8552" y="137626"/>
                    <a:pt x="-18882" y="67788"/>
                    <a:pt x="38965" y="51110"/>
                  </a:cubicBezTo>
                  <a:cubicBezTo>
                    <a:pt x="72020" y="41729"/>
                    <a:pt x="123668" y="64661"/>
                    <a:pt x="123668" y="64661"/>
                  </a:cubicBezTo>
                  <a:cubicBezTo>
                    <a:pt x="123668" y="64661"/>
                    <a:pt x="92679" y="20882"/>
                    <a:pt x="139162" y="3161"/>
                  </a:cubicBezTo>
                  <a:cubicBezTo>
                    <a:pt x="179448" y="-12474"/>
                    <a:pt x="235228" y="32348"/>
                    <a:pt x="263119" y="83423"/>
                  </a:cubicBezTo>
                  <a:cubicBezTo>
                    <a:pt x="263119" y="83423"/>
                    <a:pt x="253822" y="42771"/>
                    <a:pt x="287910" y="33390"/>
                  </a:cubicBezTo>
                  <a:cubicBezTo>
                    <a:pt x="337492" y="20882"/>
                    <a:pt x="355053" y="140753"/>
                    <a:pt x="355053" y="155346"/>
                  </a:cubicBezTo>
                  <a:cubicBezTo>
                    <a:pt x="355053" y="169939"/>
                    <a:pt x="324064" y="185574"/>
                    <a:pt x="310635" y="1907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03C79AD-741D-F4AC-E7FA-2545174C37ED}"/>
                </a:ext>
              </a:extLst>
            </p:cNvPr>
            <p:cNvSpPr/>
            <p:nvPr/>
          </p:nvSpPr>
          <p:spPr>
            <a:xfrm>
              <a:off x="7679816" y="3264481"/>
              <a:ext cx="149319" cy="334597"/>
            </a:xfrm>
            <a:custGeom>
              <a:avLst/>
              <a:gdLst>
                <a:gd name="connsiteX0" fmla="*/ 30989 w 149319"/>
                <a:gd name="connsiteY0" fmla="*/ 22932 h 334597"/>
                <a:gd name="connsiteX1" fmla="*/ 0 w 149319"/>
                <a:gd name="connsiteY1" fmla="*/ 334597 h 334597"/>
                <a:gd name="connsiteX2" fmla="*/ 112593 w 149319"/>
                <a:gd name="connsiteY2" fmla="*/ 214726 h 334597"/>
                <a:gd name="connsiteX3" fmla="*/ 72308 w 149319"/>
                <a:gd name="connsiteY3" fmla="*/ 0 h 334597"/>
                <a:gd name="connsiteX4" fmla="*/ 30989 w 149319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9" h="334597">
                  <a:moveTo>
                    <a:pt x="30989" y="22932"/>
                  </a:moveTo>
                  <a:lnTo>
                    <a:pt x="0" y="334597"/>
                  </a:lnTo>
                  <a:cubicBezTo>
                    <a:pt x="0" y="334597"/>
                    <a:pt x="57846" y="314792"/>
                    <a:pt x="112593" y="214726"/>
                  </a:cubicBezTo>
                  <a:cubicBezTo>
                    <a:pt x="167341" y="114659"/>
                    <a:pt x="166308" y="7297"/>
                    <a:pt x="72308" y="0"/>
                  </a:cubicBezTo>
                  <a:lnTo>
                    <a:pt x="30989" y="229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50EA10-CD53-05D5-D437-B1923D727739}"/>
                </a:ext>
              </a:extLst>
            </p:cNvPr>
            <p:cNvSpPr/>
            <p:nvPr/>
          </p:nvSpPr>
          <p:spPr>
            <a:xfrm>
              <a:off x="7674651" y="3405241"/>
              <a:ext cx="95612" cy="119964"/>
            </a:xfrm>
            <a:custGeom>
              <a:avLst/>
              <a:gdLst>
                <a:gd name="connsiteX0" fmla="*/ 4132 w 95612"/>
                <a:gd name="connsiteY0" fmla="*/ 53119 h 119964"/>
                <a:gd name="connsiteX1" fmla="*/ 87802 w 95612"/>
                <a:gd name="connsiteY1" fmla="*/ 10382 h 119964"/>
                <a:gd name="connsiteX2" fmla="*/ 0 w 95612"/>
                <a:gd name="connsiteY2" fmla="*/ 119830 h 119964"/>
                <a:gd name="connsiteX3" fmla="*/ 4132 w 95612"/>
                <a:gd name="connsiteY3" fmla="*/ 53119 h 1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964">
                  <a:moveTo>
                    <a:pt x="4132" y="53119"/>
                  </a:moveTo>
                  <a:cubicBezTo>
                    <a:pt x="4132" y="53119"/>
                    <a:pt x="46484" y="-28185"/>
                    <a:pt x="87802" y="10382"/>
                  </a:cubicBezTo>
                  <a:cubicBezTo>
                    <a:pt x="109495" y="30187"/>
                    <a:pt x="87802" y="123999"/>
                    <a:pt x="0" y="119830"/>
                  </a:cubicBezTo>
                  <a:lnTo>
                    <a:pt x="4132" y="531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C583239-12A8-6E7B-401E-6E45C630E74D}"/>
              </a:ext>
            </a:extLst>
          </p:cNvPr>
          <p:cNvSpPr txBox="1"/>
          <p:nvPr/>
        </p:nvSpPr>
        <p:spPr>
          <a:xfrm>
            <a:off x="4150196" y="191683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36000F-3216-5438-2210-F4E3C8A4F295}"/>
              </a:ext>
            </a:extLst>
          </p:cNvPr>
          <p:cNvSpPr txBox="1"/>
          <p:nvPr/>
        </p:nvSpPr>
        <p:spPr>
          <a:xfrm>
            <a:off x="4150196" y="2435696"/>
            <a:ext cx="2016224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You can edit this text.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Text can be edited.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C64D63-0EA2-5B4F-0331-D03C12FB4F1A}"/>
              </a:ext>
            </a:extLst>
          </p:cNvPr>
          <p:cNvSpPr txBox="1"/>
          <p:nvPr/>
        </p:nvSpPr>
        <p:spPr>
          <a:xfrm>
            <a:off x="7314637" y="1916832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85B9E2-98AC-6A05-62E9-A91F9692E6C8}"/>
              </a:ext>
            </a:extLst>
          </p:cNvPr>
          <p:cNvSpPr txBox="1"/>
          <p:nvPr/>
        </p:nvSpPr>
        <p:spPr>
          <a:xfrm>
            <a:off x="7314637" y="2435696"/>
            <a:ext cx="1732097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can be edited. You can edit this text.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7E1DF-3D14-187E-F651-DCD19B151EF4}"/>
              </a:ext>
            </a:extLst>
          </p:cNvPr>
          <p:cNvSpPr txBox="1"/>
          <p:nvPr/>
        </p:nvSpPr>
        <p:spPr>
          <a:xfrm>
            <a:off x="9438016" y="1916832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PAIN POINTS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B91326-D935-2EB4-84A0-F29DEAC8740C}"/>
              </a:ext>
            </a:extLst>
          </p:cNvPr>
          <p:cNvSpPr txBox="1"/>
          <p:nvPr/>
        </p:nvSpPr>
        <p:spPr>
          <a:xfrm>
            <a:off x="9438015" y="2435696"/>
            <a:ext cx="1806905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can be edited. You can edit this text.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Buyer Persona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38AFDB-2B15-5444-9267-2B657E15876C}"/>
              </a:ext>
            </a:extLst>
          </p:cNvPr>
          <p:cNvSpPr/>
          <p:nvPr/>
        </p:nvSpPr>
        <p:spPr>
          <a:xfrm>
            <a:off x="981844" y="1628800"/>
            <a:ext cx="2088232" cy="2088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F4B07C-9D89-034F-9192-1813729AAAD4}"/>
              </a:ext>
            </a:extLst>
          </p:cNvPr>
          <p:cNvSpPr/>
          <p:nvPr/>
        </p:nvSpPr>
        <p:spPr>
          <a:xfrm>
            <a:off x="3790156" y="1628800"/>
            <a:ext cx="2880320" cy="259228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2CED1D59-74D6-E14E-AE74-F1A2FBC1D934}"/>
              </a:ext>
            </a:extLst>
          </p:cNvPr>
          <p:cNvSpPr/>
          <p:nvPr/>
        </p:nvSpPr>
        <p:spPr>
          <a:xfrm>
            <a:off x="7102524" y="1628800"/>
            <a:ext cx="4392488" cy="2592288"/>
          </a:xfrm>
          <a:prstGeom prst="roundRect">
            <a:avLst>
              <a:gd name="adj" fmla="val 7505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7327218-BD75-AB45-B4EF-F367CBFCF333}"/>
              </a:ext>
            </a:extLst>
          </p:cNvPr>
          <p:cNvSpPr/>
          <p:nvPr/>
        </p:nvSpPr>
        <p:spPr>
          <a:xfrm>
            <a:off x="3790156" y="4561045"/>
            <a:ext cx="4968552" cy="1892291"/>
          </a:xfrm>
          <a:prstGeom prst="roundRect">
            <a:avLst>
              <a:gd name="adj" fmla="val 987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870D8-8500-EB4A-8CA5-2DA95523962C}"/>
              </a:ext>
            </a:extLst>
          </p:cNvPr>
          <p:cNvSpPr txBox="1"/>
          <p:nvPr/>
        </p:nvSpPr>
        <p:spPr>
          <a:xfrm>
            <a:off x="4150196" y="191683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BBE4C0E-3CD7-5E48-B9A9-F2354CA94744}"/>
              </a:ext>
            </a:extLst>
          </p:cNvPr>
          <p:cNvSpPr txBox="1"/>
          <p:nvPr/>
        </p:nvSpPr>
        <p:spPr>
          <a:xfrm>
            <a:off x="4150196" y="2435696"/>
            <a:ext cx="2016224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You can edit this text.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Text can be edited.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B849588-48A1-6C42-8D0C-AF8DB72F7ECC}"/>
              </a:ext>
            </a:extLst>
          </p:cNvPr>
          <p:cNvSpPr txBox="1"/>
          <p:nvPr/>
        </p:nvSpPr>
        <p:spPr>
          <a:xfrm>
            <a:off x="7314637" y="1916832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NEEDS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F12814-47E4-A44D-851B-943F5F914AF2}"/>
              </a:ext>
            </a:extLst>
          </p:cNvPr>
          <p:cNvSpPr txBox="1"/>
          <p:nvPr/>
        </p:nvSpPr>
        <p:spPr>
          <a:xfrm>
            <a:off x="7314637" y="2435696"/>
            <a:ext cx="1732097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can edit this text.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052B76-B45F-9048-A765-B1637695F496}"/>
              </a:ext>
            </a:extLst>
          </p:cNvPr>
          <p:cNvSpPr txBox="1"/>
          <p:nvPr/>
        </p:nvSpPr>
        <p:spPr>
          <a:xfrm>
            <a:off x="9438016" y="1916832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PAIN POINTS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6797B-5067-CC4C-8C35-1469B44516DC}"/>
              </a:ext>
            </a:extLst>
          </p:cNvPr>
          <p:cNvSpPr txBox="1"/>
          <p:nvPr/>
        </p:nvSpPr>
        <p:spPr>
          <a:xfrm>
            <a:off x="9438015" y="2435696"/>
            <a:ext cx="1806905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can edit this text.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14126-C5BD-A64A-9FF9-F4D87F2FFC0F}"/>
              </a:ext>
            </a:extLst>
          </p:cNvPr>
          <p:cNvCxnSpPr/>
          <p:nvPr/>
        </p:nvCxnSpPr>
        <p:spPr>
          <a:xfrm>
            <a:off x="9262764" y="1916832"/>
            <a:ext cx="0" cy="19442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59AB4A-6DE8-774A-A0E0-58A9B49BFB85}"/>
              </a:ext>
            </a:extLst>
          </p:cNvPr>
          <p:cNvSpPr txBox="1"/>
          <p:nvPr/>
        </p:nvSpPr>
        <p:spPr>
          <a:xfrm>
            <a:off x="590586" y="3990255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PERSONA’S NAME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BED34A-D4CB-D541-AD78-E08A646A0163}"/>
              </a:ext>
            </a:extLst>
          </p:cNvPr>
          <p:cNvSpPr txBox="1"/>
          <p:nvPr/>
        </p:nvSpPr>
        <p:spPr>
          <a:xfrm>
            <a:off x="678913" y="4411496"/>
            <a:ext cx="267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</a:rPr>
              <a:t>Position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640984-B499-1F44-8E22-CD9CA654985E}"/>
              </a:ext>
            </a:extLst>
          </p:cNvPr>
          <p:cNvSpPr txBox="1"/>
          <p:nvPr/>
        </p:nvSpPr>
        <p:spPr>
          <a:xfrm>
            <a:off x="1154846" y="510973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Info 1: edit text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C3F3E5-4414-3A40-9F7E-13F5D7143C8A}"/>
              </a:ext>
            </a:extLst>
          </p:cNvPr>
          <p:cNvSpPr txBox="1"/>
          <p:nvPr/>
        </p:nvSpPr>
        <p:spPr>
          <a:xfrm>
            <a:off x="1154846" y="547906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Info 2: edit text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F69A6A-D910-2142-B364-D004E12DE886}"/>
              </a:ext>
            </a:extLst>
          </p:cNvPr>
          <p:cNvSpPr txBox="1"/>
          <p:nvPr/>
        </p:nvSpPr>
        <p:spPr>
          <a:xfrm>
            <a:off x="1154846" y="58484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Info 3: edit 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051C1A-A9C8-7C47-9BDF-822D6B98632B}"/>
              </a:ext>
            </a:extLst>
          </p:cNvPr>
          <p:cNvSpPr/>
          <p:nvPr/>
        </p:nvSpPr>
        <p:spPr>
          <a:xfrm>
            <a:off x="9046740" y="4705540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1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9B535D57-2848-C741-848E-0A75B1D40CB4}"/>
              </a:ext>
            </a:extLst>
          </p:cNvPr>
          <p:cNvSpPr/>
          <p:nvPr/>
        </p:nvSpPr>
        <p:spPr>
          <a:xfrm>
            <a:off x="10225870" y="4705540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2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4FFCB964-C429-EA4F-B804-5A2595B42E96}"/>
              </a:ext>
            </a:extLst>
          </p:cNvPr>
          <p:cNvSpPr/>
          <p:nvPr/>
        </p:nvSpPr>
        <p:spPr>
          <a:xfrm>
            <a:off x="9046740" y="5140445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3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DEB77667-F086-6942-ADDA-E790F6598052}"/>
              </a:ext>
            </a:extLst>
          </p:cNvPr>
          <p:cNvSpPr/>
          <p:nvPr/>
        </p:nvSpPr>
        <p:spPr>
          <a:xfrm>
            <a:off x="10225870" y="5140445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4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081A983-28E0-4544-943C-AA15792CC4FD}"/>
              </a:ext>
            </a:extLst>
          </p:cNvPr>
          <p:cNvSpPr/>
          <p:nvPr/>
        </p:nvSpPr>
        <p:spPr>
          <a:xfrm>
            <a:off x="9046740" y="5575349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5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04150EE-5D65-AC43-B0B0-4AE1D3761EBF}"/>
              </a:ext>
            </a:extLst>
          </p:cNvPr>
          <p:cNvSpPr/>
          <p:nvPr/>
        </p:nvSpPr>
        <p:spPr>
          <a:xfrm>
            <a:off x="10225870" y="5575349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6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86D6CBC2-4AB9-474A-8586-6DC47D8066E5}"/>
              </a:ext>
            </a:extLst>
          </p:cNvPr>
          <p:cNvSpPr/>
          <p:nvPr/>
        </p:nvSpPr>
        <p:spPr>
          <a:xfrm>
            <a:off x="9046740" y="6010254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7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AAF5C669-2087-1C4C-A0CD-0672FF87A22C}"/>
              </a:ext>
            </a:extLst>
          </p:cNvPr>
          <p:cNvSpPr/>
          <p:nvPr/>
        </p:nvSpPr>
        <p:spPr>
          <a:xfrm>
            <a:off x="10225870" y="6010254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E474230-091D-E244-867C-0B9EDE038DAB}"/>
              </a:ext>
            </a:extLst>
          </p:cNvPr>
          <p:cNvSpPr txBox="1"/>
          <p:nvPr/>
        </p:nvSpPr>
        <p:spPr>
          <a:xfrm>
            <a:off x="4059808" y="4758004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PERSONALITY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CD0265-1178-8344-A162-D7BC2F1B6353}"/>
              </a:ext>
            </a:extLst>
          </p:cNvPr>
          <p:cNvSpPr txBox="1"/>
          <p:nvPr/>
        </p:nvSpPr>
        <p:spPr>
          <a:xfrm>
            <a:off x="6310849" y="4758004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GOALS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245E5-005F-F249-BD43-3CC3DA95ACDA}"/>
              </a:ext>
            </a:extLst>
          </p:cNvPr>
          <p:cNvGrpSpPr/>
          <p:nvPr/>
        </p:nvGrpSpPr>
        <p:grpSpPr>
          <a:xfrm>
            <a:off x="4150196" y="5439510"/>
            <a:ext cx="1236236" cy="703384"/>
            <a:chOff x="4150196" y="5439510"/>
            <a:chExt cx="1656184" cy="7033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ECD698-3680-0E46-A628-DF0757F9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47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4C0D1DD-BDA1-AB44-8535-11DAA5D74867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47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B20AA8C-3FCC-1541-A5F6-CDF0031A07B6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47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64412FB4-26C0-BD42-86A7-240648CF0FC9}"/>
              </a:ext>
            </a:extLst>
          </p:cNvPr>
          <p:cNvSpPr/>
          <p:nvPr/>
        </p:nvSpPr>
        <p:spPr>
          <a:xfrm>
            <a:off x="4555660" y="6033863"/>
            <a:ext cx="218062" cy="218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355187-7B87-3947-AF75-0A9198988B93}"/>
              </a:ext>
            </a:extLst>
          </p:cNvPr>
          <p:cNvSpPr txBox="1"/>
          <p:nvPr/>
        </p:nvSpPr>
        <p:spPr>
          <a:xfrm>
            <a:off x="5376085" y="52715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Trait 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4358F81-1E8B-5E4E-8132-4658D6B3DA65}"/>
              </a:ext>
            </a:extLst>
          </p:cNvPr>
          <p:cNvSpPr txBox="1"/>
          <p:nvPr/>
        </p:nvSpPr>
        <p:spPr>
          <a:xfrm>
            <a:off x="5386432" y="56144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Trait 2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8AEC375-DDBC-D242-9A16-097C37599985}"/>
              </a:ext>
            </a:extLst>
          </p:cNvPr>
          <p:cNvSpPr/>
          <p:nvPr/>
        </p:nvSpPr>
        <p:spPr>
          <a:xfrm>
            <a:off x="4294212" y="5330479"/>
            <a:ext cx="218062" cy="218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6637056-A57E-294E-9678-D640C6ABA21D}"/>
              </a:ext>
            </a:extLst>
          </p:cNvPr>
          <p:cNvSpPr/>
          <p:nvPr/>
        </p:nvSpPr>
        <p:spPr>
          <a:xfrm>
            <a:off x="5049277" y="5682171"/>
            <a:ext cx="218062" cy="218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08D5B5B-8530-7E49-8E3E-8A49B65C7713}"/>
              </a:ext>
            </a:extLst>
          </p:cNvPr>
          <p:cNvSpPr txBox="1"/>
          <p:nvPr/>
        </p:nvSpPr>
        <p:spPr>
          <a:xfrm>
            <a:off x="5386432" y="5974927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Trait 3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5E0361-CA98-CB42-A32A-1D2A1B4F54D1}"/>
              </a:ext>
            </a:extLst>
          </p:cNvPr>
          <p:cNvCxnSpPr>
            <a:cxnSpLocks/>
          </p:cNvCxnSpPr>
          <p:nvPr/>
        </p:nvCxnSpPr>
        <p:spPr>
          <a:xfrm>
            <a:off x="6220625" y="4712786"/>
            <a:ext cx="0" cy="1539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16217BD-803C-2C4D-B5F2-5211B4CAD628}"/>
              </a:ext>
            </a:extLst>
          </p:cNvPr>
          <p:cNvSpPr txBox="1"/>
          <p:nvPr/>
        </p:nvSpPr>
        <p:spPr>
          <a:xfrm>
            <a:off x="6659762" y="52715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Goal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79E5FEE-A077-F540-B378-586BAF3EDF24}"/>
              </a:ext>
            </a:extLst>
          </p:cNvPr>
          <p:cNvSpPr txBox="1"/>
          <p:nvPr/>
        </p:nvSpPr>
        <p:spPr>
          <a:xfrm>
            <a:off x="6659762" y="56144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Goal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46ADF12-A948-4D4A-A5BD-8BAF4610F0A3}"/>
              </a:ext>
            </a:extLst>
          </p:cNvPr>
          <p:cNvSpPr txBox="1"/>
          <p:nvPr/>
        </p:nvSpPr>
        <p:spPr>
          <a:xfrm>
            <a:off x="6659762" y="59749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Goal 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8F6EEAF-97D4-5142-A80B-6BF3287ECBED}"/>
              </a:ext>
            </a:extLst>
          </p:cNvPr>
          <p:cNvGrpSpPr/>
          <p:nvPr/>
        </p:nvGrpSpPr>
        <p:grpSpPr>
          <a:xfrm>
            <a:off x="6414026" y="5439510"/>
            <a:ext cx="212541" cy="703384"/>
            <a:chOff x="4150196" y="5439510"/>
            <a:chExt cx="1656184" cy="703384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89F5B1-2E36-8E45-8B43-3F35BD49CEDF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108B4E1-29B0-874B-A5C0-014301774DF2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6E51CDB-067C-FA42-AC15-622005DA13F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EE8D5A2-3027-2C3C-E166-70FD15AF2454}"/>
              </a:ext>
            </a:extLst>
          </p:cNvPr>
          <p:cNvGrpSpPr/>
          <p:nvPr/>
        </p:nvGrpSpPr>
        <p:grpSpPr>
          <a:xfrm>
            <a:off x="1174738" y="1746455"/>
            <a:ext cx="1629695" cy="1755754"/>
            <a:chOff x="4105530" y="3149664"/>
            <a:chExt cx="760265" cy="81907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CBFC8BE-815E-5EBF-F476-9CB8527A0AD6}"/>
                </a:ext>
              </a:extLst>
            </p:cNvPr>
            <p:cNvSpPr/>
            <p:nvPr/>
          </p:nvSpPr>
          <p:spPr>
            <a:xfrm>
              <a:off x="4329864" y="3149664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B9AF853-A10D-7317-1039-BE985C10744A}"/>
                </a:ext>
              </a:extLst>
            </p:cNvPr>
            <p:cNvSpPr/>
            <p:nvPr/>
          </p:nvSpPr>
          <p:spPr>
            <a:xfrm>
              <a:off x="4336670" y="3234898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6253ECB-438E-D934-A107-FD60E822939B}"/>
                </a:ext>
              </a:extLst>
            </p:cNvPr>
            <p:cNvSpPr/>
            <p:nvPr/>
          </p:nvSpPr>
          <p:spPr>
            <a:xfrm>
              <a:off x="4330717" y="3505806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315A292-BCA9-070D-763D-801B8F8189FD}"/>
                </a:ext>
              </a:extLst>
            </p:cNvPr>
            <p:cNvSpPr/>
            <p:nvPr/>
          </p:nvSpPr>
          <p:spPr>
            <a:xfrm>
              <a:off x="4566234" y="3215177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6BFDEE9-80E8-CBBF-6A30-E3135C28354E}"/>
                </a:ext>
              </a:extLst>
            </p:cNvPr>
            <p:cNvSpPr/>
            <p:nvPr/>
          </p:nvSpPr>
          <p:spPr>
            <a:xfrm>
              <a:off x="4595157" y="3391119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F710BA8-5BA1-C8A3-255F-E813BF0695C1}"/>
                </a:ext>
              </a:extLst>
            </p:cNvPr>
            <p:cNvSpPr/>
            <p:nvPr/>
          </p:nvSpPr>
          <p:spPr>
            <a:xfrm>
              <a:off x="4386497" y="3200483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6A94296-24C9-DC34-FA96-BFAB4C49CE2F}"/>
                </a:ext>
              </a:extLst>
            </p:cNvPr>
            <p:cNvSpPr/>
            <p:nvPr/>
          </p:nvSpPr>
          <p:spPr>
            <a:xfrm>
              <a:off x="4396827" y="3579501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653A7B-617B-BA32-00B1-EDBA4D16E9A9}"/>
                </a:ext>
              </a:extLst>
            </p:cNvPr>
            <p:cNvSpPr/>
            <p:nvPr/>
          </p:nvSpPr>
          <p:spPr>
            <a:xfrm>
              <a:off x="4113793" y="3724816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2968 w 741671"/>
                <a:gd name="connsiteY2" fmla="*/ 11418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4199" y="11418"/>
                    <a:pt x="562968" y="11418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E17763-F28D-AC99-17D0-71B566817579}"/>
                </a:ext>
              </a:extLst>
            </p:cNvPr>
            <p:cNvSpPr/>
            <p:nvPr/>
          </p:nvSpPr>
          <p:spPr>
            <a:xfrm>
              <a:off x="4105530" y="3723623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9FB9133-DEE0-A641-67E1-FB86B6E47372}"/>
                </a:ext>
              </a:extLst>
            </p:cNvPr>
            <p:cNvSpPr/>
            <p:nvPr/>
          </p:nvSpPr>
          <p:spPr>
            <a:xfrm>
              <a:off x="4493926" y="3749727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470EAF-AB26-5A9C-312A-DBFE5C3E04F1}"/>
                </a:ext>
              </a:extLst>
            </p:cNvPr>
            <p:cNvSpPr/>
            <p:nvPr/>
          </p:nvSpPr>
          <p:spPr>
            <a:xfrm>
              <a:off x="4319354" y="3745575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316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Persona Illustrations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19BE28D-67B3-FED0-7701-76433556DF8E}"/>
              </a:ext>
            </a:extLst>
          </p:cNvPr>
          <p:cNvGrpSpPr/>
          <p:nvPr/>
        </p:nvGrpSpPr>
        <p:grpSpPr>
          <a:xfrm>
            <a:off x="10542216" y="1120815"/>
            <a:ext cx="1124541" cy="1331943"/>
            <a:chOff x="3071636" y="1687493"/>
            <a:chExt cx="844884" cy="100070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A335BD1-C6B3-3DB2-A17C-FF7F04E85E13}"/>
                </a:ext>
              </a:extLst>
            </p:cNvPr>
            <p:cNvSpPr/>
            <p:nvPr/>
          </p:nvSpPr>
          <p:spPr>
            <a:xfrm>
              <a:off x="3085786" y="1687493"/>
              <a:ext cx="830734" cy="755666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021B957-94CA-5D82-FB7E-32A3D24918D9}"/>
                </a:ext>
              </a:extLst>
            </p:cNvPr>
            <p:cNvSpPr/>
            <p:nvPr/>
          </p:nvSpPr>
          <p:spPr>
            <a:xfrm>
              <a:off x="3302981" y="1957820"/>
              <a:ext cx="316613" cy="363786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5E7DF03-0C31-F5E8-95A1-A2C700F854CC}"/>
                </a:ext>
              </a:extLst>
            </p:cNvPr>
            <p:cNvSpPr/>
            <p:nvPr/>
          </p:nvSpPr>
          <p:spPr>
            <a:xfrm>
              <a:off x="3297022" y="2227071"/>
              <a:ext cx="275013" cy="346621"/>
            </a:xfrm>
            <a:custGeom>
              <a:avLst/>
              <a:gdLst>
                <a:gd name="connsiteX0" fmla="*/ 93050 w 275013"/>
                <a:gd name="connsiteY0" fmla="*/ 41264 h 346621"/>
                <a:gd name="connsiteX1" fmla="*/ 0 w 275013"/>
                <a:gd name="connsiteY1" fmla="*/ 336306 h 346621"/>
                <a:gd name="connsiteX2" fmla="*/ 264674 w 275013"/>
                <a:gd name="connsiteY2" fmla="*/ 346622 h 346621"/>
                <a:gd name="connsiteX3" fmla="*/ 275013 w 275013"/>
                <a:gd name="connsiteY3" fmla="*/ 0 h 346621"/>
                <a:gd name="connsiteX4" fmla="*/ 93050 w 275013"/>
                <a:gd name="connsiteY4" fmla="*/ 41264 h 34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13" h="346621">
                  <a:moveTo>
                    <a:pt x="93050" y="41264"/>
                  </a:moveTo>
                  <a:cubicBezTo>
                    <a:pt x="83745" y="52612"/>
                    <a:pt x="0" y="336306"/>
                    <a:pt x="0" y="336306"/>
                  </a:cubicBezTo>
                  <a:lnTo>
                    <a:pt x="264674" y="346622"/>
                  </a:lnTo>
                  <a:lnTo>
                    <a:pt x="275013" y="0"/>
                  </a:lnTo>
                  <a:lnTo>
                    <a:pt x="93050" y="412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739645-869A-FDCA-F33D-1F96C9FE30EA}"/>
                </a:ext>
              </a:extLst>
            </p:cNvPr>
            <p:cNvSpPr/>
            <p:nvPr/>
          </p:nvSpPr>
          <p:spPr>
            <a:xfrm>
              <a:off x="3561697" y="2113086"/>
              <a:ext cx="96717" cy="119275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8F273C-3662-C725-C162-F591FE32E8BE}"/>
                </a:ext>
              </a:extLst>
            </p:cNvPr>
            <p:cNvSpPr/>
            <p:nvPr/>
          </p:nvSpPr>
          <p:spPr>
            <a:xfrm>
              <a:off x="3363191" y="2301347"/>
              <a:ext cx="109591" cy="23068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7BC7B4-EBC1-12D9-42ED-54FFA473EE22}"/>
                </a:ext>
              </a:extLst>
            </p:cNvPr>
            <p:cNvSpPr/>
            <p:nvPr/>
          </p:nvSpPr>
          <p:spPr>
            <a:xfrm>
              <a:off x="3078873" y="2444741"/>
              <a:ext cx="743362" cy="239334"/>
            </a:xfrm>
            <a:custGeom>
              <a:avLst/>
              <a:gdLst>
                <a:gd name="connsiteX0" fmla="*/ 743363 w 743362"/>
                <a:gd name="connsiteY0" fmla="*/ 239334 h 239334"/>
                <a:gd name="connsiteX1" fmla="*/ 733024 w 743362"/>
                <a:gd name="connsiteY1" fmla="*/ 179501 h 239334"/>
                <a:gd name="connsiteX2" fmla="*/ 560365 w 743362"/>
                <a:gd name="connsiteY2" fmla="*/ 8253 h 239334"/>
                <a:gd name="connsiteX3" fmla="*/ 487993 w 743362"/>
                <a:gd name="connsiteY3" fmla="*/ 7221 h 239334"/>
                <a:gd name="connsiteX4" fmla="*/ 369097 w 743362"/>
                <a:gd name="connsiteY4" fmla="*/ 14443 h 239334"/>
                <a:gd name="connsiteX5" fmla="*/ 251234 w 743362"/>
                <a:gd name="connsiteY5" fmla="*/ 7221 h 239334"/>
                <a:gd name="connsiteX6" fmla="*/ 178862 w 743362"/>
                <a:gd name="connsiteY6" fmla="*/ 0 h 239334"/>
                <a:gd name="connsiteX7" fmla="*/ 4136 w 743362"/>
                <a:gd name="connsiteY7" fmla="*/ 176406 h 239334"/>
                <a:gd name="connsiteX8" fmla="*/ 0 w 743362"/>
                <a:gd name="connsiteY8" fmla="*/ 237271 h 239334"/>
                <a:gd name="connsiteX9" fmla="*/ 743363 w 743362"/>
                <a:gd name="connsiteY9" fmla="*/ 239334 h 23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3362" h="239334">
                  <a:moveTo>
                    <a:pt x="743363" y="239334"/>
                  </a:moveTo>
                  <a:lnTo>
                    <a:pt x="733024" y="179501"/>
                  </a:lnTo>
                  <a:cubicBezTo>
                    <a:pt x="733024" y="78403"/>
                    <a:pt x="662720" y="8253"/>
                    <a:pt x="560365" y="8253"/>
                  </a:cubicBezTo>
                  <a:lnTo>
                    <a:pt x="487993" y="7221"/>
                  </a:lnTo>
                  <a:cubicBezTo>
                    <a:pt x="487993" y="7221"/>
                    <a:pt x="420791" y="14443"/>
                    <a:pt x="369097" y="14443"/>
                  </a:cubicBezTo>
                  <a:cubicBezTo>
                    <a:pt x="317402" y="14443"/>
                    <a:pt x="251234" y="7221"/>
                    <a:pt x="251234" y="7221"/>
                  </a:cubicBezTo>
                  <a:lnTo>
                    <a:pt x="178862" y="0"/>
                  </a:lnTo>
                  <a:cubicBezTo>
                    <a:pt x="77541" y="0"/>
                    <a:pt x="4136" y="75308"/>
                    <a:pt x="4136" y="176406"/>
                  </a:cubicBezTo>
                  <a:lnTo>
                    <a:pt x="0" y="237271"/>
                  </a:lnTo>
                  <a:lnTo>
                    <a:pt x="743363" y="23933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1B11AB-CE52-F7E4-2D74-240455ECC85D}"/>
                </a:ext>
              </a:extLst>
            </p:cNvPr>
            <p:cNvSpPr/>
            <p:nvPr/>
          </p:nvSpPr>
          <p:spPr>
            <a:xfrm>
              <a:off x="3414368" y="2464857"/>
              <a:ext cx="53762" cy="54675"/>
            </a:xfrm>
            <a:custGeom>
              <a:avLst/>
              <a:gdLst>
                <a:gd name="connsiteX0" fmla="*/ 24296 w 53762"/>
                <a:gd name="connsiteY0" fmla="*/ 1547 h 54675"/>
                <a:gd name="connsiteX1" fmla="*/ 1551 w 53762"/>
                <a:gd name="connsiteY1" fmla="*/ 23211 h 54675"/>
                <a:gd name="connsiteX2" fmla="*/ 1551 w 53762"/>
                <a:gd name="connsiteY2" fmla="*/ 28369 h 54675"/>
                <a:gd name="connsiteX3" fmla="*/ 21195 w 53762"/>
                <a:gd name="connsiteY3" fmla="*/ 53128 h 54675"/>
                <a:gd name="connsiteX4" fmla="*/ 27398 w 53762"/>
                <a:gd name="connsiteY4" fmla="*/ 53128 h 54675"/>
                <a:gd name="connsiteX5" fmla="*/ 52211 w 53762"/>
                <a:gd name="connsiteY5" fmla="*/ 28369 h 54675"/>
                <a:gd name="connsiteX6" fmla="*/ 52211 w 53762"/>
                <a:gd name="connsiteY6" fmla="*/ 22180 h 54675"/>
                <a:gd name="connsiteX7" fmla="*/ 29466 w 53762"/>
                <a:gd name="connsiteY7" fmla="*/ 1547 h 54675"/>
                <a:gd name="connsiteX8" fmla="*/ 24296 w 53762"/>
                <a:gd name="connsiteY8" fmla="*/ 1547 h 5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62" h="54675">
                  <a:moveTo>
                    <a:pt x="24296" y="1547"/>
                  </a:moveTo>
                  <a:lnTo>
                    <a:pt x="1551" y="23211"/>
                  </a:lnTo>
                  <a:cubicBezTo>
                    <a:pt x="-517" y="24243"/>
                    <a:pt x="-517" y="27338"/>
                    <a:pt x="1551" y="28369"/>
                  </a:cubicBezTo>
                  <a:lnTo>
                    <a:pt x="21195" y="53128"/>
                  </a:lnTo>
                  <a:cubicBezTo>
                    <a:pt x="22229" y="55191"/>
                    <a:pt x="25330" y="55191"/>
                    <a:pt x="27398" y="53128"/>
                  </a:cubicBezTo>
                  <a:lnTo>
                    <a:pt x="52211" y="28369"/>
                  </a:lnTo>
                  <a:cubicBezTo>
                    <a:pt x="54279" y="26306"/>
                    <a:pt x="54279" y="24243"/>
                    <a:pt x="52211" y="22180"/>
                  </a:cubicBezTo>
                  <a:lnTo>
                    <a:pt x="29466" y="1547"/>
                  </a:lnTo>
                  <a:cubicBezTo>
                    <a:pt x="28432" y="-516"/>
                    <a:pt x="25330" y="-516"/>
                    <a:pt x="24296" y="154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1A39B0-AEBA-B7CE-9B5A-A1D297EA3950}"/>
                </a:ext>
              </a:extLst>
            </p:cNvPr>
            <p:cNvSpPr/>
            <p:nvPr/>
          </p:nvSpPr>
          <p:spPr>
            <a:xfrm>
              <a:off x="3401445" y="2513343"/>
              <a:ext cx="59965" cy="173826"/>
            </a:xfrm>
            <a:custGeom>
              <a:avLst/>
              <a:gdLst>
                <a:gd name="connsiteX0" fmla="*/ 0 w 59965"/>
                <a:gd name="connsiteY0" fmla="*/ 106772 h 173826"/>
                <a:gd name="connsiteX1" fmla="*/ 35152 w 59965"/>
                <a:gd name="connsiteY1" fmla="*/ 1547 h 173826"/>
                <a:gd name="connsiteX2" fmla="*/ 39288 w 59965"/>
                <a:gd name="connsiteY2" fmla="*/ 1547 h 173826"/>
                <a:gd name="connsiteX3" fmla="*/ 59965 w 59965"/>
                <a:gd name="connsiteY3" fmla="*/ 99551 h 173826"/>
                <a:gd name="connsiteX4" fmla="*/ 37220 w 59965"/>
                <a:gd name="connsiteY4" fmla="*/ 173827 h 173826"/>
                <a:gd name="connsiteX5" fmla="*/ 7237 w 59965"/>
                <a:gd name="connsiteY5" fmla="*/ 173827 h 173826"/>
                <a:gd name="connsiteX6" fmla="*/ 0 w 59965"/>
                <a:gd name="connsiteY6" fmla="*/ 106772 h 17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65" h="173826">
                  <a:moveTo>
                    <a:pt x="0" y="106772"/>
                  </a:moveTo>
                  <a:lnTo>
                    <a:pt x="35152" y="1547"/>
                  </a:lnTo>
                  <a:cubicBezTo>
                    <a:pt x="36186" y="-516"/>
                    <a:pt x="39288" y="-516"/>
                    <a:pt x="39288" y="1547"/>
                  </a:cubicBezTo>
                  <a:lnTo>
                    <a:pt x="59965" y="99551"/>
                  </a:lnTo>
                  <a:lnTo>
                    <a:pt x="37220" y="173827"/>
                  </a:lnTo>
                  <a:lnTo>
                    <a:pt x="7237" y="173827"/>
                  </a:lnTo>
                  <a:lnTo>
                    <a:pt x="0" y="1067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7BCEC4-0621-1D91-DA15-7881B13B667C}"/>
                </a:ext>
              </a:extLst>
            </p:cNvPr>
            <p:cNvSpPr/>
            <p:nvPr/>
          </p:nvSpPr>
          <p:spPr>
            <a:xfrm>
              <a:off x="3071636" y="2444587"/>
              <a:ext cx="760938" cy="243614"/>
            </a:xfrm>
            <a:custGeom>
              <a:avLst/>
              <a:gdLst>
                <a:gd name="connsiteX0" fmla="*/ 576907 w 760938"/>
                <a:gd name="connsiteY0" fmla="*/ 154 h 243614"/>
                <a:gd name="connsiteX1" fmla="*/ 760939 w 760938"/>
                <a:gd name="connsiteY1" fmla="*/ 176559 h 243614"/>
                <a:gd name="connsiteX2" fmla="*/ 760939 w 760938"/>
                <a:gd name="connsiteY2" fmla="*/ 243614 h 243614"/>
                <a:gd name="connsiteX3" fmla="*/ 0 w 760938"/>
                <a:gd name="connsiteY3" fmla="*/ 243614 h 243614"/>
                <a:gd name="connsiteX4" fmla="*/ 3102 w 760938"/>
                <a:gd name="connsiteY4" fmla="*/ 176559 h 243614"/>
                <a:gd name="connsiteX5" fmla="*/ 187133 w 760938"/>
                <a:gd name="connsiteY5" fmla="*/ 154 h 243614"/>
                <a:gd name="connsiteX6" fmla="*/ 260539 w 760938"/>
                <a:gd name="connsiteY6" fmla="*/ 6343 h 243614"/>
                <a:gd name="connsiteX7" fmla="*/ 356690 w 760938"/>
                <a:gd name="connsiteY7" fmla="*/ 234330 h 243614"/>
                <a:gd name="connsiteX8" fmla="*/ 496264 w 760938"/>
                <a:gd name="connsiteY8" fmla="*/ 7375 h 243614"/>
                <a:gd name="connsiteX9" fmla="*/ 576907 w 760938"/>
                <a:gd name="connsiteY9" fmla="*/ 154 h 24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938" h="243614">
                  <a:moveTo>
                    <a:pt x="576907" y="154"/>
                  </a:moveTo>
                  <a:cubicBezTo>
                    <a:pt x="678228" y="154"/>
                    <a:pt x="760939" y="74430"/>
                    <a:pt x="760939" y="176559"/>
                  </a:cubicBezTo>
                  <a:lnTo>
                    <a:pt x="760939" y="243614"/>
                  </a:lnTo>
                  <a:lnTo>
                    <a:pt x="0" y="243614"/>
                  </a:lnTo>
                  <a:lnTo>
                    <a:pt x="3102" y="176559"/>
                  </a:lnTo>
                  <a:cubicBezTo>
                    <a:pt x="3102" y="75461"/>
                    <a:pt x="85812" y="-3973"/>
                    <a:pt x="187133" y="154"/>
                  </a:cubicBezTo>
                  <a:cubicBezTo>
                    <a:pt x="205743" y="1185"/>
                    <a:pt x="231590" y="3249"/>
                    <a:pt x="260539" y="6343"/>
                  </a:cubicBezTo>
                  <a:cubicBezTo>
                    <a:pt x="290521" y="48640"/>
                    <a:pt x="325674" y="129105"/>
                    <a:pt x="356690" y="234330"/>
                  </a:cubicBezTo>
                  <a:cubicBezTo>
                    <a:pt x="403215" y="120852"/>
                    <a:pt x="444570" y="62051"/>
                    <a:pt x="496264" y="7375"/>
                  </a:cubicBezTo>
                  <a:lnTo>
                    <a:pt x="576907" y="1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B1257E-8BAF-5BDE-925A-188B77961D2D}"/>
                </a:ext>
              </a:extLst>
            </p:cNvPr>
            <p:cNvSpPr/>
            <p:nvPr/>
          </p:nvSpPr>
          <p:spPr>
            <a:xfrm>
              <a:off x="3460376" y="2470531"/>
              <a:ext cx="140608" cy="199101"/>
            </a:xfrm>
            <a:custGeom>
              <a:avLst/>
              <a:gdLst>
                <a:gd name="connsiteX0" fmla="*/ 114761 w 140608"/>
                <a:gd name="connsiteY0" fmla="*/ 0 h 199101"/>
                <a:gd name="connsiteX1" fmla="*/ 140608 w 140608"/>
                <a:gd name="connsiteY1" fmla="*/ 38170 h 199101"/>
                <a:gd name="connsiteX2" fmla="*/ 78575 w 140608"/>
                <a:gd name="connsiteY2" fmla="*/ 54675 h 199101"/>
                <a:gd name="connsiteX3" fmla="*/ 100287 w 140608"/>
                <a:gd name="connsiteY3" fmla="*/ 92845 h 199101"/>
                <a:gd name="connsiteX4" fmla="*/ 0 w 140608"/>
                <a:gd name="connsiteY4" fmla="*/ 199101 h 19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08" h="199101">
                  <a:moveTo>
                    <a:pt x="114761" y="0"/>
                  </a:moveTo>
                  <a:lnTo>
                    <a:pt x="140608" y="38170"/>
                  </a:lnTo>
                  <a:lnTo>
                    <a:pt x="78575" y="54675"/>
                  </a:lnTo>
                  <a:lnTo>
                    <a:pt x="100287" y="92845"/>
                  </a:lnTo>
                  <a:cubicBezTo>
                    <a:pt x="100287" y="92845"/>
                    <a:pt x="47559" y="135141"/>
                    <a:pt x="0" y="199101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D7FD582-B2B7-3401-9298-F516D54CD6FD}"/>
                </a:ext>
              </a:extLst>
            </p:cNvPr>
            <p:cNvSpPr/>
            <p:nvPr/>
          </p:nvSpPr>
          <p:spPr>
            <a:xfrm>
              <a:off x="3285650" y="2465373"/>
              <a:ext cx="121998" cy="210448"/>
            </a:xfrm>
            <a:custGeom>
              <a:avLst/>
              <a:gdLst>
                <a:gd name="connsiteX0" fmla="*/ 29983 w 121998"/>
                <a:gd name="connsiteY0" fmla="*/ 0 h 210448"/>
                <a:gd name="connsiteX1" fmla="*/ 0 w 121998"/>
                <a:gd name="connsiteY1" fmla="*/ 35075 h 210448"/>
                <a:gd name="connsiteX2" fmla="*/ 59965 w 121998"/>
                <a:gd name="connsiteY2" fmla="*/ 57770 h 210448"/>
                <a:gd name="connsiteX3" fmla="*/ 34118 w 121998"/>
                <a:gd name="connsiteY3" fmla="*/ 93877 h 210448"/>
                <a:gd name="connsiteX4" fmla="*/ 121998 w 121998"/>
                <a:gd name="connsiteY4" fmla="*/ 210449 h 21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98" h="210448">
                  <a:moveTo>
                    <a:pt x="29983" y="0"/>
                  </a:moveTo>
                  <a:lnTo>
                    <a:pt x="0" y="35075"/>
                  </a:lnTo>
                  <a:lnTo>
                    <a:pt x="59965" y="57770"/>
                  </a:lnTo>
                  <a:lnTo>
                    <a:pt x="34118" y="93877"/>
                  </a:lnTo>
                  <a:cubicBezTo>
                    <a:pt x="34118" y="93877"/>
                    <a:pt x="81677" y="142362"/>
                    <a:pt x="121998" y="210449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28F2FF0-D2CA-3E6A-1629-C5AAC9533F9B}"/>
                </a:ext>
              </a:extLst>
            </p:cNvPr>
            <p:cNvSpPr/>
            <p:nvPr/>
          </p:nvSpPr>
          <p:spPr>
            <a:xfrm>
              <a:off x="3309681" y="1853497"/>
              <a:ext cx="374380" cy="283217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FF8699C7-BFEB-AAAC-2399-6BD5FDD0B907}"/>
              </a:ext>
            </a:extLst>
          </p:cNvPr>
          <p:cNvGrpSpPr/>
          <p:nvPr/>
        </p:nvGrpSpPr>
        <p:grpSpPr>
          <a:xfrm>
            <a:off x="4747458" y="1251317"/>
            <a:ext cx="1011913" cy="1090185"/>
            <a:chOff x="5099114" y="1785541"/>
            <a:chExt cx="760265" cy="81907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DA68BC-E9D7-7E11-FEB9-13E2F338F268}"/>
                </a:ext>
              </a:extLst>
            </p:cNvPr>
            <p:cNvSpPr/>
            <p:nvPr/>
          </p:nvSpPr>
          <p:spPr>
            <a:xfrm>
              <a:off x="5323448" y="1785541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05382D2-E1DB-3DA1-92DF-AA2D30274243}"/>
                </a:ext>
              </a:extLst>
            </p:cNvPr>
            <p:cNvSpPr/>
            <p:nvPr/>
          </p:nvSpPr>
          <p:spPr>
            <a:xfrm>
              <a:off x="5330254" y="1870775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44DB7C-88B4-D51B-FE0B-A5E4A9A320AF}"/>
                </a:ext>
              </a:extLst>
            </p:cNvPr>
            <p:cNvSpPr/>
            <p:nvPr/>
          </p:nvSpPr>
          <p:spPr>
            <a:xfrm>
              <a:off x="5324301" y="2141683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FC359A-8901-A794-BECE-9DBA8618BB8E}"/>
                </a:ext>
              </a:extLst>
            </p:cNvPr>
            <p:cNvSpPr/>
            <p:nvPr/>
          </p:nvSpPr>
          <p:spPr>
            <a:xfrm>
              <a:off x="5559818" y="1851054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8A6014-8383-2545-9C9C-F332ED20EF37}"/>
                </a:ext>
              </a:extLst>
            </p:cNvPr>
            <p:cNvSpPr/>
            <p:nvPr/>
          </p:nvSpPr>
          <p:spPr>
            <a:xfrm>
              <a:off x="5588741" y="2026996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A40552-9E4B-912C-40DE-E7F2684496A0}"/>
                </a:ext>
              </a:extLst>
            </p:cNvPr>
            <p:cNvSpPr/>
            <p:nvPr/>
          </p:nvSpPr>
          <p:spPr>
            <a:xfrm>
              <a:off x="5380081" y="1836360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C6AE73-C492-452C-A30C-B46077683416}"/>
                </a:ext>
              </a:extLst>
            </p:cNvPr>
            <p:cNvSpPr/>
            <p:nvPr/>
          </p:nvSpPr>
          <p:spPr>
            <a:xfrm>
              <a:off x="5390411" y="2215378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CFEF51-305E-BB2A-01E8-0C607CC72A89}"/>
                </a:ext>
              </a:extLst>
            </p:cNvPr>
            <p:cNvSpPr/>
            <p:nvPr/>
          </p:nvSpPr>
          <p:spPr>
            <a:xfrm>
              <a:off x="5107377" y="2360693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2968 w 741671"/>
                <a:gd name="connsiteY2" fmla="*/ 11418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4199" y="11418"/>
                    <a:pt x="562968" y="11418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D126E6-3C54-31C1-BB6C-9B38D360E25C}"/>
                </a:ext>
              </a:extLst>
            </p:cNvPr>
            <p:cNvSpPr/>
            <p:nvPr/>
          </p:nvSpPr>
          <p:spPr>
            <a:xfrm>
              <a:off x="5441543" y="2380253"/>
              <a:ext cx="53714" cy="54653"/>
            </a:xfrm>
            <a:custGeom>
              <a:avLst/>
              <a:gdLst>
                <a:gd name="connsiteX0" fmla="*/ 24275 w 53714"/>
                <a:gd name="connsiteY0" fmla="*/ 1199 h 54653"/>
                <a:gd name="connsiteX1" fmla="*/ 1549 w 53714"/>
                <a:gd name="connsiteY1" fmla="*/ 22996 h 54653"/>
                <a:gd name="connsiteX2" fmla="*/ 1549 w 53714"/>
                <a:gd name="connsiteY2" fmla="*/ 28186 h 54653"/>
                <a:gd name="connsiteX3" fmla="*/ 21176 w 53714"/>
                <a:gd name="connsiteY3" fmla="*/ 53097 h 54653"/>
                <a:gd name="connsiteX4" fmla="*/ 27374 w 53714"/>
                <a:gd name="connsiteY4" fmla="*/ 53097 h 54653"/>
                <a:gd name="connsiteX5" fmla="*/ 52165 w 53714"/>
                <a:gd name="connsiteY5" fmla="*/ 28186 h 54653"/>
                <a:gd name="connsiteX6" fmla="*/ 52165 w 53714"/>
                <a:gd name="connsiteY6" fmla="*/ 21958 h 54653"/>
                <a:gd name="connsiteX7" fmla="*/ 29440 w 53714"/>
                <a:gd name="connsiteY7" fmla="*/ 1199 h 54653"/>
                <a:gd name="connsiteX8" fmla="*/ 24275 w 53714"/>
                <a:gd name="connsiteY8" fmla="*/ 1199 h 5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653">
                  <a:moveTo>
                    <a:pt x="24275" y="1199"/>
                  </a:moveTo>
                  <a:lnTo>
                    <a:pt x="1549" y="22996"/>
                  </a:lnTo>
                  <a:cubicBezTo>
                    <a:pt x="-516" y="24034"/>
                    <a:pt x="-516" y="27148"/>
                    <a:pt x="1549" y="28186"/>
                  </a:cubicBezTo>
                  <a:lnTo>
                    <a:pt x="21176" y="53097"/>
                  </a:lnTo>
                  <a:cubicBezTo>
                    <a:pt x="22209" y="55172"/>
                    <a:pt x="25308" y="55172"/>
                    <a:pt x="27374" y="53097"/>
                  </a:cubicBezTo>
                  <a:lnTo>
                    <a:pt x="52165" y="28186"/>
                  </a:lnTo>
                  <a:cubicBezTo>
                    <a:pt x="54231" y="26110"/>
                    <a:pt x="54231" y="24034"/>
                    <a:pt x="52165" y="21958"/>
                  </a:cubicBezTo>
                  <a:lnTo>
                    <a:pt x="29440" y="1199"/>
                  </a:lnTo>
                  <a:cubicBezTo>
                    <a:pt x="28407" y="161"/>
                    <a:pt x="25308" y="-877"/>
                    <a:pt x="24275" y="119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B8F4AFF-9C1C-C4DB-05B3-FAA55DFECED9}"/>
                </a:ext>
              </a:extLst>
            </p:cNvPr>
            <p:cNvSpPr/>
            <p:nvPr/>
          </p:nvSpPr>
          <p:spPr>
            <a:xfrm>
              <a:off x="5428631" y="2428679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155E518-ECAB-6F83-FE7B-F14D9E9F30BA}"/>
                </a:ext>
              </a:extLst>
            </p:cNvPr>
            <p:cNvSpPr/>
            <p:nvPr/>
          </p:nvSpPr>
          <p:spPr>
            <a:xfrm>
              <a:off x="5099114" y="2359500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CE1507-CEB3-BA67-3233-60C9A736C3DC}"/>
                </a:ext>
              </a:extLst>
            </p:cNvPr>
            <p:cNvSpPr/>
            <p:nvPr/>
          </p:nvSpPr>
          <p:spPr>
            <a:xfrm>
              <a:off x="5487510" y="2385604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CEE3D57-739B-77E0-2F97-C05218A267AA}"/>
                </a:ext>
              </a:extLst>
            </p:cNvPr>
            <p:cNvSpPr/>
            <p:nvPr/>
          </p:nvSpPr>
          <p:spPr>
            <a:xfrm>
              <a:off x="5312938" y="2381452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E101C74-D095-6319-81CE-FD2AE520A256}"/>
              </a:ext>
            </a:extLst>
          </p:cNvPr>
          <p:cNvGrpSpPr/>
          <p:nvPr/>
        </p:nvGrpSpPr>
        <p:grpSpPr>
          <a:xfrm>
            <a:off x="2763713" y="1251317"/>
            <a:ext cx="1011913" cy="1090185"/>
            <a:chOff x="4105530" y="1785541"/>
            <a:chExt cx="760265" cy="81907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EA45A3-DAB0-62CB-4E0F-3A94A3EBCA0B}"/>
                </a:ext>
              </a:extLst>
            </p:cNvPr>
            <p:cNvSpPr/>
            <p:nvPr/>
          </p:nvSpPr>
          <p:spPr>
            <a:xfrm>
              <a:off x="4206196" y="1785541"/>
              <a:ext cx="615558" cy="678947"/>
            </a:xfrm>
            <a:custGeom>
              <a:avLst/>
              <a:gdLst>
                <a:gd name="connsiteX0" fmla="*/ 405488 w 615558"/>
                <a:gd name="connsiteY0" fmla="*/ 37488 h 678947"/>
                <a:gd name="connsiteX1" fmla="*/ 468499 w 615558"/>
                <a:gd name="connsiteY1" fmla="*/ 32298 h 678947"/>
                <a:gd name="connsiteX2" fmla="*/ 501554 w 615558"/>
                <a:gd name="connsiteY2" fmla="*/ 372749 h 678947"/>
                <a:gd name="connsiteX3" fmla="*/ 583159 w 615558"/>
                <a:gd name="connsiteY3" fmla="*/ 525329 h 678947"/>
                <a:gd name="connsiteX4" fmla="*/ 570763 w 615558"/>
                <a:gd name="connsiteY4" fmla="*/ 678948 h 678947"/>
                <a:gd name="connsiteX5" fmla="*/ 374499 w 615558"/>
                <a:gd name="connsiteY5" fmla="*/ 666492 h 678947"/>
                <a:gd name="connsiteX6" fmla="*/ 3663 w 615558"/>
                <a:gd name="connsiteY6" fmla="*/ 645733 h 678947"/>
                <a:gd name="connsiteX7" fmla="*/ 73905 w 615558"/>
                <a:gd name="connsiteY7" fmla="*/ 517026 h 678947"/>
                <a:gd name="connsiteX8" fmla="*/ 154477 w 615558"/>
                <a:gd name="connsiteY8" fmla="*/ 229511 h 678947"/>
                <a:gd name="connsiteX9" fmla="*/ 270169 w 615558"/>
                <a:gd name="connsiteY9" fmla="*/ 9463 h 678947"/>
                <a:gd name="connsiteX10" fmla="*/ 405488 w 615558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558" h="678947">
                  <a:moveTo>
                    <a:pt x="405488" y="37488"/>
                  </a:moveTo>
                  <a:cubicBezTo>
                    <a:pt x="405488" y="37488"/>
                    <a:pt x="430279" y="15691"/>
                    <a:pt x="468499" y="32298"/>
                  </a:cubicBezTo>
                  <a:cubicBezTo>
                    <a:pt x="549071" y="66551"/>
                    <a:pt x="538741" y="220169"/>
                    <a:pt x="501554" y="372749"/>
                  </a:cubicBezTo>
                  <a:cubicBezTo>
                    <a:pt x="483994" y="445406"/>
                    <a:pt x="542873" y="471355"/>
                    <a:pt x="583159" y="525329"/>
                  </a:cubicBezTo>
                  <a:cubicBezTo>
                    <a:pt x="662697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8235" y="47867"/>
                    <a:pt x="270169" y="9463"/>
                  </a:cubicBezTo>
                  <a:cubicBezTo>
                    <a:pt x="345576" y="-22714"/>
                    <a:pt x="405488" y="37488"/>
                    <a:pt x="405488" y="374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2C63C0-7D2E-E86A-77E3-587D74BF302A}"/>
                </a:ext>
              </a:extLst>
            </p:cNvPr>
            <p:cNvSpPr/>
            <p:nvPr/>
          </p:nvSpPr>
          <p:spPr>
            <a:xfrm>
              <a:off x="4336670" y="1870775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1E27CE4-7980-AFE4-A451-EAEDE6B2EA50}"/>
                </a:ext>
              </a:extLst>
            </p:cNvPr>
            <p:cNvSpPr/>
            <p:nvPr/>
          </p:nvSpPr>
          <p:spPr>
            <a:xfrm>
              <a:off x="4330717" y="2141683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F8B7E8A-F4CF-4A7D-D703-DAF76334FE2F}"/>
                </a:ext>
              </a:extLst>
            </p:cNvPr>
            <p:cNvSpPr/>
            <p:nvPr/>
          </p:nvSpPr>
          <p:spPr>
            <a:xfrm>
              <a:off x="4566234" y="1851054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B65DD4-CD0E-738D-328E-9A24C34A9ACD}"/>
                </a:ext>
              </a:extLst>
            </p:cNvPr>
            <p:cNvSpPr/>
            <p:nvPr/>
          </p:nvSpPr>
          <p:spPr>
            <a:xfrm>
              <a:off x="4595157" y="2026996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1D0DBD-E5BA-BF60-5720-D93628422DBF}"/>
                </a:ext>
              </a:extLst>
            </p:cNvPr>
            <p:cNvSpPr/>
            <p:nvPr/>
          </p:nvSpPr>
          <p:spPr>
            <a:xfrm>
              <a:off x="4386497" y="1836360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66DFC6-23D2-E800-ABDA-31335C9A3DFD}"/>
                </a:ext>
              </a:extLst>
            </p:cNvPr>
            <p:cNvSpPr/>
            <p:nvPr/>
          </p:nvSpPr>
          <p:spPr>
            <a:xfrm>
              <a:off x="4396827" y="2215378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9C67356-74A9-6406-405E-60E47F0375C2}"/>
                </a:ext>
              </a:extLst>
            </p:cNvPr>
            <p:cNvSpPr/>
            <p:nvPr/>
          </p:nvSpPr>
          <p:spPr>
            <a:xfrm>
              <a:off x="4113793" y="2360693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0902 w 741671"/>
                <a:gd name="connsiteY2" fmla="*/ 13493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3166" y="13493"/>
                    <a:pt x="560902" y="13493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B197344-90A7-7242-05A6-44EB95F32625}"/>
                </a:ext>
              </a:extLst>
            </p:cNvPr>
            <p:cNvSpPr/>
            <p:nvPr/>
          </p:nvSpPr>
          <p:spPr>
            <a:xfrm>
              <a:off x="4447959" y="2380674"/>
              <a:ext cx="53714" cy="54233"/>
            </a:xfrm>
            <a:custGeom>
              <a:avLst/>
              <a:gdLst>
                <a:gd name="connsiteX0" fmla="*/ 24275 w 53714"/>
                <a:gd name="connsiteY0" fmla="*/ 778 h 54233"/>
                <a:gd name="connsiteX1" fmla="*/ 1549 w 53714"/>
                <a:gd name="connsiteY1" fmla="*/ 22576 h 54233"/>
                <a:gd name="connsiteX2" fmla="*/ 1549 w 53714"/>
                <a:gd name="connsiteY2" fmla="*/ 27765 h 54233"/>
                <a:gd name="connsiteX3" fmla="*/ 21176 w 53714"/>
                <a:gd name="connsiteY3" fmla="*/ 52677 h 54233"/>
                <a:gd name="connsiteX4" fmla="*/ 27374 w 53714"/>
                <a:gd name="connsiteY4" fmla="*/ 52677 h 54233"/>
                <a:gd name="connsiteX5" fmla="*/ 52165 w 53714"/>
                <a:gd name="connsiteY5" fmla="*/ 27765 h 54233"/>
                <a:gd name="connsiteX6" fmla="*/ 52165 w 53714"/>
                <a:gd name="connsiteY6" fmla="*/ 21538 h 54233"/>
                <a:gd name="connsiteX7" fmla="*/ 29440 w 53714"/>
                <a:gd name="connsiteY7" fmla="*/ 778 h 54233"/>
                <a:gd name="connsiteX8" fmla="*/ 24275 w 53714"/>
                <a:gd name="connsiteY8" fmla="*/ 778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233">
                  <a:moveTo>
                    <a:pt x="24275" y="778"/>
                  </a:moveTo>
                  <a:lnTo>
                    <a:pt x="1549" y="22576"/>
                  </a:lnTo>
                  <a:cubicBezTo>
                    <a:pt x="-516" y="23614"/>
                    <a:pt x="-516" y="26728"/>
                    <a:pt x="1549" y="27765"/>
                  </a:cubicBezTo>
                  <a:lnTo>
                    <a:pt x="21176" y="52677"/>
                  </a:lnTo>
                  <a:cubicBezTo>
                    <a:pt x="22209" y="54752"/>
                    <a:pt x="25308" y="54752"/>
                    <a:pt x="27374" y="52677"/>
                  </a:cubicBezTo>
                  <a:lnTo>
                    <a:pt x="52165" y="27765"/>
                  </a:lnTo>
                  <a:cubicBezTo>
                    <a:pt x="54231" y="25690"/>
                    <a:pt x="54231" y="23614"/>
                    <a:pt x="52165" y="21538"/>
                  </a:cubicBezTo>
                  <a:lnTo>
                    <a:pt x="29440" y="778"/>
                  </a:lnTo>
                  <a:cubicBezTo>
                    <a:pt x="28407" y="-259"/>
                    <a:pt x="25308" y="-259"/>
                    <a:pt x="24275" y="7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B919FE-2C86-1AC5-4282-614D31ED21F5}"/>
                </a:ext>
              </a:extLst>
            </p:cNvPr>
            <p:cNvSpPr/>
            <p:nvPr/>
          </p:nvSpPr>
          <p:spPr>
            <a:xfrm>
              <a:off x="4435047" y="2428679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68399AE-E489-3E12-E28E-265EC42278D5}"/>
                </a:ext>
              </a:extLst>
            </p:cNvPr>
            <p:cNvSpPr/>
            <p:nvPr/>
          </p:nvSpPr>
          <p:spPr>
            <a:xfrm>
              <a:off x="4105530" y="2359500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F2F9BEA-BC4B-ECD7-394B-963BF7D6E3BF}"/>
                </a:ext>
              </a:extLst>
            </p:cNvPr>
            <p:cNvSpPr/>
            <p:nvPr/>
          </p:nvSpPr>
          <p:spPr>
            <a:xfrm>
              <a:off x="4493926" y="2385604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3095E19-AF15-5C35-B195-103CF43D29BA}"/>
                </a:ext>
              </a:extLst>
            </p:cNvPr>
            <p:cNvSpPr/>
            <p:nvPr/>
          </p:nvSpPr>
          <p:spPr>
            <a:xfrm>
              <a:off x="4319354" y="2381452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F78B5FF-6D7B-59DD-E410-C6FD729EE19B}"/>
              </a:ext>
            </a:extLst>
          </p:cNvPr>
          <p:cNvGrpSpPr/>
          <p:nvPr/>
        </p:nvGrpSpPr>
        <p:grpSpPr>
          <a:xfrm>
            <a:off x="10546450" y="2774581"/>
            <a:ext cx="1124541" cy="1331943"/>
            <a:chOff x="3071636" y="3051616"/>
            <a:chExt cx="844884" cy="100070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FF687F8-6A37-FE7B-F43F-B57556458760}"/>
                </a:ext>
              </a:extLst>
            </p:cNvPr>
            <p:cNvSpPr/>
            <p:nvPr/>
          </p:nvSpPr>
          <p:spPr>
            <a:xfrm>
              <a:off x="3085786" y="3051616"/>
              <a:ext cx="830734" cy="755666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7CB9AF3-5BDE-C74C-5ADF-92C3AE801A59}"/>
                </a:ext>
              </a:extLst>
            </p:cNvPr>
            <p:cNvSpPr/>
            <p:nvPr/>
          </p:nvSpPr>
          <p:spPr>
            <a:xfrm>
              <a:off x="3302981" y="3321943"/>
              <a:ext cx="316613" cy="363786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1"/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BE851D-D56C-121A-0A13-901D269D9834}"/>
                </a:ext>
              </a:extLst>
            </p:cNvPr>
            <p:cNvSpPr/>
            <p:nvPr/>
          </p:nvSpPr>
          <p:spPr>
            <a:xfrm>
              <a:off x="3297022" y="3591194"/>
              <a:ext cx="275013" cy="346621"/>
            </a:xfrm>
            <a:custGeom>
              <a:avLst/>
              <a:gdLst>
                <a:gd name="connsiteX0" fmla="*/ 93050 w 275013"/>
                <a:gd name="connsiteY0" fmla="*/ 41264 h 346621"/>
                <a:gd name="connsiteX1" fmla="*/ 0 w 275013"/>
                <a:gd name="connsiteY1" fmla="*/ 336306 h 346621"/>
                <a:gd name="connsiteX2" fmla="*/ 264674 w 275013"/>
                <a:gd name="connsiteY2" fmla="*/ 346622 h 346621"/>
                <a:gd name="connsiteX3" fmla="*/ 275013 w 275013"/>
                <a:gd name="connsiteY3" fmla="*/ 0 h 346621"/>
                <a:gd name="connsiteX4" fmla="*/ 93050 w 275013"/>
                <a:gd name="connsiteY4" fmla="*/ 41264 h 34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13" h="346621">
                  <a:moveTo>
                    <a:pt x="93050" y="41264"/>
                  </a:moveTo>
                  <a:cubicBezTo>
                    <a:pt x="83745" y="52612"/>
                    <a:pt x="0" y="336306"/>
                    <a:pt x="0" y="336306"/>
                  </a:cubicBezTo>
                  <a:lnTo>
                    <a:pt x="264674" y="346622"/>
                  </a:lnTo>
                  <a:lnTo>
                    <a:pt x="275013" y="0"/>
                  </a:lnTo>
                  <a:lnTo>
                    <a:pt x="93050" y="41264"/>
                  </a:lnTo>
                  <a:close/>
                </a:path>
              </a:pathLst>
            </a:custGeom>
            <a:solidFill>
              <a:schemeClr val="accent1"/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B068857-ADEA-C4FB-8F97-07B6FD6A6765}"/>
                </a:ext>
              </a:extLst>
            </p:cNvPr>
            <p:cNvSpPr/>
            <p:nvPr/>
          </p:nvSpPr>
          <p:spPr>
            <a:xfrm>
              <a:off x="3561697" y="3477209"/>
              <a:ext cx="96717" cy="119275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1"/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63B294-6786-8900-8CCC-70AE7B616E62}"/>
                </a:ext>
              </a:extLst>
            </p:cNvPr>
            <p:cNvSpPr/>
            <p:nvPr/>
          </p:nvSpPr>
          <p:spPr>
            <a:xfrm>
              <a:off x="3363191" y="3665470"/>
              <a:ext cx="109591" cy="23068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4315F9D-740D-6477-0161-A6B0B07945DD}"/>
                </a:ext>
              </a:extLst>
            </p:cNvPr>
            <p:cNvSpPr/>
            <p:nvPr/>
          </p:nvSpPr>
          <p:spPr>
            <a:xfrm>
              <a:off x="3078873" y="3808864"/>
              <a:ext cx="743362" cy="239334"/>
            </a:xfrm>
            <a:custGeom>
              <a:avLst/>
              <a:gdLst>
                <a:gd name="connsiteX0" fmla="*/ 743363 w 743362"/>
                <a:gd name="connsiteY0" fmla="*/ 239334 h 239334"/>
                <a:gd name="connsiteX1" fmla="*/ 733024 w 743362"/>
                <a:gd name="connsiteY1" fmla="*/ 179501 h 239334"/>
                <a:gd name="connsiteX2" fmla="*/ 560365 w 743362"/>
                <a:gd name="connsiteY2" fmla="*/ 8253 h 239334"/>
                <a:gd name="connsiteX3" fmla="*/ 487993 w 743362"/>
                <a:gd name="connsiteY3" fmla="*/ 7221 h 239334"/>
                <a:gd name="connsiteX4" fmla="*/ 369097 w 743362"/>
                <a:gd name="connsiteY4" fmla="*/ 14443 h 239334"/>
                <a:gd name="connsiteX5" fmla="*/ 251234 w 743362"/>
                <a:gd name="connsiteY5" fmla="*/ 7221 h 239334"/>
                <a:gd name="connsiteX6" fmla="*/ 178862 w 743362"/>
                <a:gd name="connsiteY6" fmla="*/ 0 h 239334"/>
                <a:gd name="connsiteX7" fmla="*/ 4136 w 743362"/>
                <a:gd name="connsiteY7" fmla="*/ 176406 h 239334"/>
                <a:gd name="connsiteX8" fmla="*/ 0 w 743362"/>
                <a:gd name="connsiteY8" fmla="*/ 237271 h 239334"/>
                <a:gd name="connsiteX9" fmla="*/ 743363 w 743362"/>
                <a:gd name="connsiteY9" fmla="*/ 239334 h 23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3362" h="239334">
                  <a:moveTo>
                    <a:pt x="743363" y="239334"/>
                  </a:moveTo>
                  <a:lnTo>
                    <a:pt x="733024" y="179501"/>
                  </a:lnTo>
                  <a:cubicBezTo>
                    <a:pt x="733024" y="78403"/>
                    <a:pt x="662720" y="8253"/>
                    <a:pt x="560365" y="8253"/>
                  </a:cubicBezTo>
                  <a:lnTo>
                    <a:pt x="487993" y="7221"/>
                  </a:lnTo>
                  <a:cubicBezTo>
                    <a:pt x="487993" y="7221"/>
                    <a:pt x="420791" y="14443"/>
                    <a:pt x="369097" y="14443"/>
                  </a:cubicBezTo>
                  <a:cubicBezTo>
                    <a:pt x="317402" y="14443"/>
                    <a:pt x="251234" y="7221"/>
                    <a:pt x="251234" y="7221"/>
                  </a:cubicBezTo>
                  <a:lnTo>
                    <a:pt x="178862" y="0"/>
                  </a:lnTo>
                  <a:cubicBezTo>
                    <a:pt x="77541" y="0"/>
                    <a:pt x="4136" y="75308"/>
                    <a:pt x="4136" y="176406"/>
                  </a:cubicBezTo>
                  <a:lnTo>
                    <a:pt x="0" y="237271"/>
                  </a:lnTo>
                  <a:lnTo>
                    <a:pt x="743363" y="23933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8C7BEB-039E-2BCE-B874-57998ED38652}"/>
                </a:ext>
              </a:extLst>
            </p:cNvPr>
            <p:cNvSpPr/>
            <p:nvPr/>
          </p:nvSpPr>
          <p:spPr>
            <a:xfrm>
              <a:off x="3071636" y="3808710"/>
              <a:ext cx="760938" cy="243614"/>
            </a:xfrm>
            <a:custGeom>
              <a:avLst/>
              <a:gdLst>
                <a:gd name="connsiteX0" fmla="*/ 576907 w 760938"/>
                <a:gd name="connsiteY0" fmla="*/ 154 h 243614"/>
                <a:gd name="connsiteX1" fmla="*/ 760939 w 760938"/>
                <a:gd name="connsiteY1" fmla="*/ 176559 h 243614"/>
                <a:gd name="connsiteX2" fmla="*/ 760939 w 760938"/>
                <a:gd name="connsiteY2" fmla="*/ 243614 h 243614"/>
                <a:gd name="connsiteX3" fmla="*/ 0 w 760938"/>
                <a:gd name="connsiteY3" fmla="*/ 243614 h 243614"/>
                <a:gd name="connsiteX4" fmla="*/ 3102 w 760938"/>
                <a:gd name="connsiteY4" fmla="*/ 176559 h 243614"/>
                <a:gd name="connsiteX5" fmla="*/ 187133 w 760938"/>
                <a:gd name="connsiteY5" fmla="*/ 154 h 243614"/>
                <a:gd name="connsiteX6" fmla="*/ 260539 w 760938"/>
                <a:gd name="connsiteY6" fmla="*/ 6343 h 243614"/>
                <a:gd name="connsiteX7" fmla="*/ 356690 w 760938"/>
                <a:gd name="connsiteY7" fmla="*/ 234330 h 243614"/>
                <a:gd name="connsiteX8" fmla="*/ 496264 w 760938"/>
                <a:gd name="connsiteY8" fmla="*/ 7375 h 243614"/>
                <a:gd name="connsiteX9" fmla="*/ 576907 w 760938"/>
                <a:gd name="connsiteY9" fmla="*/ 154 h 24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938" h="243614">
                  <a:moveTo>
                    <a:pt x="576907" y="154"/>
                  </a:moveTo>
                  <a:cubicBezTo>
                    <a:pt x="678228" y="154"/>
                    <a:pt x="760939" y="74430"/>
                    <a:pt x="760939" y="176559"/>
                  </a:cubicBezTo>
                  <a:lnTo>
                    <a:pt x="760939" y="243614"/>
                  </a:lnTo>
                  <a:lnTo>
                    <a:pt x="0" y="243614"/>
                  </a:lnTo>
                  <a:lnTo>
                    <a:pt x="3102" y="176559"/>
                  </a:lnTo>
                  <a:cubicBezTo>
                    <a:pt x="3102" y="75461"/>
                    <a:pt x="85812" y="-3973"/>
                    <a:pt x="187133" y="154"/>
                  </a:cubicBezTo>
                  <a:cubicBezTo>
                    <a:pt x="205743" y="1185"/>
                    <a:pt x="231590" y="3249"/>
                    <a:pt x="260539" y="6343"/>
                  </a:cubicBezTo>
                  <a:cubicBezTo>
                    <a:pt x="290521" y="48640"/>
                    <a:pt x="325674" y="129105"/>
                    <a:pt x="356690" y="234330"/>
                  </a:cubicBezTo>
                  <a:cubicBezTo>
                    <a:pt x="403215" y="120852"/>
                    <a:pt x="444570" y="62051"/>
                    <a:pt x="496264" y="7375"/>
                  </a:cubicBezTo>
                  <a:lnTo>
                    <a:pt x="576907" y="15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EDF0CA9-E0CA-359D-1DD4-48EFEF131523}"/>
                </a:ext>
              </a:extLst>
            </p:cNvPr>
            <p:cNvSpPr/>
            <p:nvPr/>
          </p:nvSpPr>
          <p:spPr>
            <a:xfrm>
              <a:off x="3460376" y="3834654"/>
              <a:ext cx="140608" cy="199101"/>
            </a:xfrm>
            <a:custGeom>
              <a:avLst/>
              <a:gdLst>
                <a:gd name="connsiteX0" fmla="*/ 114761 w 140608"/>
                <a:gd name="connsiteY0" fmla="*/ 0 h 199101"/>
                <a:gd name="connsiteX1" fmla="*/ 140608 w 140608"/>
                <a:gd name="connsiteY1" fmla="*/ 38170 h 199101"/>
                <a:gd name="connsiteX2" fmla="*/ 78575 w 140608"/>
                <a:gd name="connsiteY2" fmla="*/ 54675 h 199101"/>
                <a:gd name="connsiteX3" fmla="*/ 100287 w 140608"/>
                <a:gd name="connsiteY3" fmla="*/ 92845 h 199101"/>
                <a:gd name="connsiteX4" fmla="*/ 0 w 140608"/>
                <a:gd name="connsiteY4" fmla="*/ 199101 h 19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08" h="199101">
                  <a:moveTo>
                    <a:pt x="114761" y="0"/>
                  </a:moveTo>
                  <a:lnTo>
                    <a:pt x="140608" y="38170"/>
                  </a:lnTo>
                  <a:lnTo>
                    <a:pt x="78575" y="54675"/>
                  </a:lnTo>
                  <a:lnTo>
                    <a:pt x="100287" y="92845"/>
                  </a:lnTo>
                  <a:cubicBezTo>
                    <a:pt x="100287" y="92845"/>
                    <a:pt x="47559" y="135141"/>
                    <a:pt x="0" y="199101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3B317D0-3518-5367-B86A-5EB78FE40206}"/>
                </a:ext>
              </a:extLst>
            </p:cNvPr>
            <p:cNvSpPr/>
            <p:nvPr/>
          </p:nvSpPr>
          <p:spPr>
            <a:xfrm>
              <a:off x="3285650" y="3829496"/>
              <a:ext cx="121998" cy="210448"/>
            </a:xfrm>
            <a:custGeom>
              <a:avLst/>
              <a:gdLst>
                <a:gd name="connsiteX0" fmla="*/ 29983 w 121998"/>
                <a:gd name="connsiteY0" fmla="*/ 0 h 210448"/>
                <a:gd name="connsiteX1" fmla="*/ 0 w 121998"/>
                <a:gd name="connsiteY1" fmla="*/ 35075 h 210448"/>
                <a:gd name="connsiteX2" fmla="*/ 59965 w 121998"/>
                <a:gd name="connsiteY2" fmla="*/ 57770 h 210448"/>
                <a:gd name="connsiteX3" fmla="*/ 34118 w 121998"/>
                <a:gd name="connsiteY3" fmla="*/ 93877 h 210448"/>
                <a:gd name="connsiteX4" fmla="*/ 121998 w 121998"/>
                <a:gd name="connsiteY4" fmla="*/ 210449 h 21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98" h="210448">
                  <a:moveTo>
                    <a:pt x="29983" y="0"/>
                  </a:moveTo>
                  <a:lnTo>
                    <a:pt x="0" y="35075"/>
                  </a:lnTo>
                  <a:lnTo>
                    <a:pt x="59965" y="57770"/>
                  </a:lnTo>
                  <a:lnTo>
                    <a:pt x="34118" y="93877"/>
                  </a:lnTo>
                  <a:cubicBezTo>
                    <a:pt x="34118" y="93877"/>
                    <a:pt x="81677" y="142362"/>
                    <a:pt x="121998" y="210449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F48E651-87C6-8E0B-E958-87D9A4AD40F1}"/>
                </a:ext>
              </a:extLst>
            </p:cNvPr>
            <p:cNvSpPr/>
            <p:nvPr/>
          </p:nvSpPr>
          <p:spPr>
            <a:xfrm>
              <a:off x="3309681" y="3217620"/>
              <a:ext cx="374380" cy="283217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2BB1488-492E-0EFD-A3AF-B9F692FF2755}"/>
              </a:ext>
            </a:extLst>
          </p:cNvPr>
          <p:cNvGrpSpPr/>
          <p:nvPr/>
        </p:nvGrpSpPr>
        <p:grpSpPr>
          <a:xfrm>
            <a:off x="2766253" y="3038986"/>
            <a:ext cx="1011913" cy="1090185"/>
            <a:chOff x="4105530" y="3149664"/>
            <a:chExt cx="760265" cy="819072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20E91B-398B-C1F5-F675-20BD3384EEA7}"/>
                </a:ext>
              </a:extLst>
            </p:cNvPr>
            <p:cNvSpPr/>
            <p:nvPr/>
          </p:nvSpPr>
          <p:spPr>
            <a:xfrm>
              <a:off x="4329864" y="3149664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F8EE058-EF19-0FEA-9B1B-56656906893C}"/>
                </a:ext>
              </a:extLst>
            </p:cNvPr>
            <p:cNvSpPr/>
            <p:nvPr/>
          </p:nvSpPr>
          <p:spPr>
            <a:xfrm>
              <a:off x="4336670" y="3234898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7FE82FD-28C3-D001-C521-68BFFA636C73}"/>
                </a:ext>
              </a:extLst>
            </p:cNvPr>
            <p:cNvSpPr/>
            <p:nvPr/>
          </p:nvSpPr>
          <p:spPr>
            <a:xfrm>
              <a:off x="4330717" y="3505806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BF3DCC-84A5-F7BE-A0B1-3D03691CBCC7}"/>
                </a:ext>
              </a:extLst>
            </p:cNvPr>
            <p:cNvSpPr/>
            <p:nvPr/>
          </p:nvSpPr>
          <p:spPr>
            <a:xfrm>
              <a:off x="4566234" y="3215177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29955A-42F1-B982-A23F-CD821A200D51}"/>
                </a:ext>
              </a:extLst>
            </p:cNvPr>
            <p:cNvSpPr/>
            <p:nvPr/>
          </p:nvSpPr>
          <p:spPr>
            <a:xfrm>
              <a:off x="4595157" y="3391119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53A2BD3-E8A9-A016-74C5-811108FC54A5}"/>
                </a:ext>
              </a:extLst>
            </p:cNvPr>
            <p:cNvSpPr/>
            <p:nvPr/>
          </p:nvSpPr>
          <p:spPr>
            <a:xfrm>
              <a:off x="4386497" y="3200483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05090C2-5C2D-0FF5-61B8-841E6329E2D1}"/>
                </a:ext>
              </a:extLst>
            </p:cNvPr>
            <p:cNvSpPr/>
            <p:nvPr/>
          </p:nvSpPr>
          <p:spPr>
            <a:xfrm>
              <a:off x="4396827" y="3579501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B22865C-EF76-7B66-BEBA-06B8878A4F1D}"/>
                </a:ext>
              </a:extLst>
            </p:cNvPr>
            <p:cNvSpPr/>
            <p:nvPr/>
          </p:nvSpPr>
          <p:spPr>
            <a:xfrm>
              <a:off x="4113793" y="3724816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2968 w 741671"/>
                <a:gd name="connsiteY2" fmla="*/ 11418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4199" y="11418"/>
                    <a:pt x="562968" y="11418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4119181-91B3-D1B0-A21E-804CF2DD3F9A}"/>
                </a:ext>
              </a:extLst>
            </p:cNvPr>
            <p:cNvSpPr/>
            <p:nvPr/>
          </p:nvSpPr>
          <p:spPr>
            <a:xfrm>
              <a:off x="4105530" y="3723623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36FF6EF-B051-805B-BE53-46500AD47DF2}"/>
                </a:ext>
              </a:extLst>
            </p:cNvPr>
            <p:cNvSpPr/>
            <p:nvPr/>
          </p:nvSpPr>
          <p:spPr>
            <a:xfrm>
              <a:off x="4493926" y="3749727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6F60C2B-872E-847E-F0BB-F35309207F7B}"/>
                </a:ext>
              </a:extLst>
            </p:cNvPr>
            <p:cNvSpPr/>
            <p:nvPr/>
          </p:nvSpPr>
          <p:spPr>
            <a:xfrm>
              <a:off x="4319354" y="3745575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B25E7BF-0EB3-2FD1-48F7-06A06573D7B5}"/>
              </a:ext>
            </a:extLst>
          </p:cNvPr>
          <p:cNvGrpSpPr/>
          <p:nvPr/>
        </p:nvGrpSpPr>
        <p:grpSpPr>
          <a:xfrm>
            <a:off x="4748304" y="3055049"/>
            <a:ext cx="1011913" cy="1090185"/>
            <a:chOff x="5099114" y="3149664"/>
            <a:chExt cx="760265" cy="819072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A10C94-AA32-20FD-2A1A-E6517A0D527A}"/>
                </a:ext>
              </a:extLst>
            </p:cNvPr>
            <p:cNvSpPr/>
            <p:nvPr/>
          </p:nvSpPr>
          <p:spPr>
            <a:xfrm>
              <a:off x="5199780" y="3149664"/>
              <a:ext cx="615558" cy="678947"/>
            </a:xfrm>
            <a:custGeom>
              <a:avLst/>
              <a:gdLst>
                <a:gd name="connsiteX0" fmla="*/ 405488 w 615558"/>
                <a:gd name="connsiteY0" fmla="*/ 37488 h 678947"/>
                <a:gd name="connsiteX1" fmla="*/ 468499 w 615558"/>
                <a:gd name="connsiteY1" fmla="*/ 32298 h 678947"/>
                <a:gd name="connsiteX2" fmla="*/ 501554 w 615558"/>
                <a:gd name="connsiteY2" fmla="*/ 372749 h 678947"/>
                <a:gd name="connsiteX3" fmla="*/ 583159 w 615558"/>
                <a:gd name="connsiteY3" fmla="*/ 525329 h 678947"/>
                <a:gd name="connsiteX4" fmla="*/ 570763 w 615558"/>
                <a:gd name="connsiteY4" fmla="*/ 678948 h 678947"/>
                <a:gd name="connsiteX5" fmla="*/ 374499 w 615558"/>
                <a:gd name="connsiteY5" fmla="*/ 666492 h 678947"/>
                <a:gd name="connsiteX6" fmla="*/ 3663 w 615558"/>
                <a:gd name="connsiteY6" fmla="*/ 645733 h 678947"/>
                <a:gd name="connsiteX7" fmla="*/ 73905 w 615558"/>
                <a:gd name="connsiteY7" fmla="*/ 517026 h 678947"/>
                <a:gd name="connsiteX8" fmla="*/ 154477 w 615558"/>
                <a:gd name="connsiteY8" fmla="*/ 229511 h 678947"/>
                <a:gd name="connsiteX9" fmla="*/ 270169 w 615558"/>
                <a:gd name="connsiteY9" fmla="*/ 9463 h 678947"/>
                <a:gd name="connsiteX10" fmla="*/ 405488 w 615558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558" h="678947">
                  <a:moveTo>
                    <a:pt x="405488" y="37488"/>
                  </a:moveTo>
                  <a:cubicBezTo>
                    <a:pt x="405488" y="37488"/>
                    <a:pt x="430279" y="15691"/>
                    <a:pt x="468499" y="32298"/>
                  </a:cubicBezTo>
                  <a:cubicBezTo>
                    <a:pt x="549071" y="66551"/>
                    <a:pt x="538741" y="220169"/>
                    <a:pt x="501554" y="372749"/>
                  </a:cubicBezTo>
                  <a:cubicBezTo>
                    <a:pt x="483994" y="445406"/>
                    <a:pt x="542873" y="471355"/>
                    <a:pt x="583159" y="525329"/>
                  </a:cubicBezTo>
                  <a:cubicBezTo>
                    <a:pt x="662697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8235" y="47867"/>
                    <a:pt x="270169" y="9463"/>
                  </a:cubicBezTo>
                  <a:cubicBezTo>
                    <a:pt x="345576" y="-22714"/>
                    <a:pt x="405488" y="37488"/>
                    <a:pt x="405488" y="374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FCA0FBB-6533-46B7-08F6-02C5C211E2CA}"/>
                </a:ext>
              </a:extLst>
            </p:cNvPr>
            <p:cNvSpPr/>
            <p:nvPr/>
          </p:nvSpPr>
          <p:spPr>
            <a:xfrm>
              <a:off x="5330254" y="3234898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1FD0117-CA3F-43C7-E1F4-538FBF9DC8BD}"/>
                </a:ext>
              </a:extLst>
            </p:cNvPr>
            <p:cNvSpPr/>
            <p:nvPr/>
          </p:nvSpPr>
          <p:spPr>
            <a:xfrm>
              <a:off x="5324301" y="3505806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F5D935F-4BCB-2E66-80EC-D728CE2D50D8}"/>
                </a:ext>
              </a:extLst>
            </p:cNvPr>
            <p:cNvSpPr/>
            <p:nvPr/>
          </p:nvSpPr>
          <p:spPr>
            <a:xfrm>
              <a:off x="5559818" y="3215177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CE98529-ABF6-0B1D-D5C7-A4DA051597B6}"/>
                </a:ext>
              </a:extLst>
            </p:cNvPr>
            <p:cNvSpPr/>
            <p:nvPr/>
          </p:nvSpPr>
          <p:spPr>
            <a:xfrm>
              <a:off x="5588741" y="3391119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0FE086A-8E48-4630-177E-D4362AFC0767}"/>
                </a:ext>
              </a:extLst>
            </p:cNvPr>
            <p:cNvSpPr/>
            <p:nvPr/>
          </p:nvSpPr>
          <p:spPr>
            <a:xfrm>
              <a:off x="5380081" y="3200483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90A3343-9B58-E6B4-F934-2B8B52736B2E}"/>
                </a:ext>
              </a:extLst>
            </p:cNvPr>
            <p:cNvSpPr/>
            <p:nvPr/>
          </p:nvSpPr>
          <p:spPr>
            <a:xfrm>
              <a:off x="5390411" y="3579501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996A1F5-CD77-9C02-35EF-DC14B37B20BC}"/>
                </a:ext>
              </a:extLst>
            </p:cNvPr>
            <p:cNvSpPr/>
            <p:nvPr/>
          </p:nvSpPr>
          <p:spPr>
            <a:xfrm>
              <a:off x="5107377" y="3724816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0902 w 741671"/>
                <a:gd name="connsiteY2" fmla="*/ 13493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3166" y="13493"/>
                    <a:pt x="560902" y="13493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D9599AA-B6D8-17E1-F578-9DAC8E4B8914}"/>
                </a:ext>
              </a:extLst>
            </p:cNvPr>
            <p:cNvSpPr/>
            <p:nvPr/>
          </p:nvSpPr>
          <p:spPr>
            <a:xfrm>
              <a:off x="5099114" y="3723623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AEE486A-24F1-898F-E12C-75C1B551A244}"/>
                </a:ext>
              </a:extLst>
            </p:cNvPr>
            <p:cNvSpPr/>
            <p:nvPr/>
          </p:nvSpPr>
          <p:spPr>
            <a:xfrm>
              <a:off x="5487510" y="3749727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4FD0E37-A061-4041-7858-4FFBED782CCD}"/>
                </a:ext>
              </a:extLst>
            </p:cNvPr>
            <p:cNvSpPr/>
            <p:nvPr/>
          </p:nvSpPr>
          <p:spPr>
            <a:xfrm>
              <a:off x="5312938" y="3745575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E13F5D0-F988-8210-63A1-272850A3655E}"/>
              </a:ext>
            </a:extLst>
          </p:cNvPr>
          <p:cNvGrpSpPr/>
          <p:nvPr/>
        </p:nvGrpSpPr>
        <p:grpSpPr>
          <a:xfrm>
            <a:off x="2769032" y="4755971"/>
            <a:ext cx="1021536" cy="1091567"/>
            <a:chOff x="4105530" y="4418639"/>
            <a:chExt cx="767495" cy="820110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B5CD25A-3791-6367-C45B-9D850D9870A4}"/>
                </a:ext>
              </a:extLst>
            </p:cNvPr>
            <p:cNvSpPr/>
            <p:nvPr/>
          </p:nvSpPr>
          <p:spPr>
            <a:xfrm>
              <a:off x="4333996" y="4418639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59A510-2E6D-6234-BFCB-43AC6ECA5179}"/>
                </a:ext>
              </a:extLst>
            </p:cNvPr>
            <p:cNvSpPr/>
            <p:nvPr/>
          </p:nvSpPr>
          <p:spPr>
            <a:xfrm>
              <a:off x="4342868" y="4503873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871992-FA3C-0D10-6A2A-1BF1CF3525E6}"/>
                </a:ext>
              </a:extLst>
            </p:cNvPr>
            <p:cNvSpPr/>
            <p:nvPr/>
          </p:nvSpPr>
          <p:spPr>
            <a:xfrm>
              <a:off x="4336915" y="4774781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97B3290-4ECF-21D6-46A2-B8E9E5F26598}"/>
                </a:ext>
              </a:extLst>
            </p:cNvPr>
            <p:cNvSpPr/>
            <p:nvPr/>
          </p:nvSpPr>
          <p:spPr>
            <a:xfrm>
              <a:off x="4105530" y="5007284"/>
              <a:ext cx="767495" cy="231465"/>
            </a:xfrm>
            <a:custGeom>
              <a:avLst/>
              <a:gdLst>
                <a:gd name="connsiteX0" fmla="*/ 767496 w 767495"/>
                <a:gd name="connsiteY0" fmla="*/ 231465 h 231465"/>
                <a:gd name="connsiteX1" fmla="*/ 767496 w 767495"/>
                <a:gd name="connsiteY1" fmla="*/ 179567 h 231465"/>
                <a:gd name="connsiteX2" fmla="*/ 581562 w 767495"/>
                <a:gd name="connsiteY2" fmla="*/ 0 h 231465"/>
                <a:gd name="connsiteX3" fmla="*/ 499957 w 767495"/>
                <a:gd name="connsiteY3" fmla="*/ 8304 h 231465"/>
                <a:gd name="connsiteX4" fmla="*/ 379100 w 767495"/>
                <a:gd name="connsiteY4" fmla="*/ 16607 h 231465"/>
                <a:gd name="connsiteX5" fmla="*/ 259275 w 767495"/>
                <a:gd name="connsiteY5" fmla="*/ 8304 h 231465"/>
                <a:gd name="connsiteX6" fmla="*/ 185934 w 767495"/>
                <a:gd name="connsiteY6" fmla="*/ 0 h 231465"/>
                <a:gd name="connsiteX7" fmla="*/ 0 w 767495"/>
                <a:gd name="connsiteY7" fmla="*/ 179567 h 231465"/>
                <a:gd name="connsiteX8" fmla="*/ 15495 w 767495"/>
                <a:gd name="connsiteY8" fmla="*/ 231465 h 231465"/>
                <a:gd name="connsiteX9" fmla="*/ 767496 w 767495"/>
                <a:gd name="connsiteY9" fmla="*/ 231465 h 2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7495" h="231465">
                  <a:moveTo>
                    <a:pt x="767496" y="231465"/>
                  </a:moveTo>
                  <a:lnTo>
                    <a:pt x="767496" y="179567"/>
                  </a:lnTo>
                  <a:cubicBezTo>
                    <a:pt x="767496" y="75771"/>
                    <a:pt x="683825" y="0"/>
                    <a:pt x="581562" y="0"/>
                  </a:cubicBezTo>
                  <a:lnTo>
                    <a:pt x="499957" y="8304"/>
                  </a:lnTo>
                  <a:cubicBezTo>
                    <a:pt x="499957" y="8304"/>
                    <a:pt x="431781" y="16607"/>
                    <a:pt x="379100" y="16607"/>
                  </a:cubicBezTo>
                  <a:cubicBezTo>
                    <a:pt x="326418" y="16607"/>
                    <a:pt x="259275" y="8304"/>
                    <a:pt x="259275" y="8304"/>
                  </a:cubicBezTo>
                  <a:lnTo>
                    <a:pt x="185934" y="0"/>
                  </a:lnTo>
                  <a:cubicBezTo>
                    <a:pt x="83670" y="0"/>
                    <a:pt x="0" y="75771"/>
                    <a:pt x="0" y="179567"/>
                  </a:cubicBezTo>
                  <a:lnTo>
                    <a:pt x="15495" y="231465"/>
                  </a:lnTo>
                  <a:lnTo>
                    <a:pt x="767496" y="23146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18D96AB-87BD-265C-7658-C162E0C64E9B}"/>
                </a:ext>
              </a:extLst>
            </p:cNvPr>
            <p:cNvSpPr/>
            <p:nvPr/>
          </p:nvSpPr>
          <p:spPr>
            <a:xfrm>
              <a:off x="4573464" y="4484152"/>
              <a:ext cx="114659" cy="183719"/>
            </a:xfrm>
            <a:custGeom>
              <a:avLst/>
              <a:gdLst>
                <a:gd name="connsiteX0" fmla="*/ 2066 w 114659"/>
                <a:gd name="connsiteY0" fmla="*/ 63316 h 183719"/>
                <a:gd name="connsiteX1" fmla="*/ 56813 w 114659"/>
                <a:gd name="connsiteY1" fmla="*/ 183719 h 183719"/>
                <a:gd name="connsiteX2" fmla="*/ 114660 w 114659"/>
                <a:gd name="connsiteY2" fmla="*/ 179567 h 183719"/>
                <a:gd name="connsiteX3" fmla="*/ 89868 w 114659"/>
                <a:gd name="connsiteY3" fmla="*/ 0 h 183719"/>
                <a:gd name="connsiteX4" fmla="*/ 0 w 114659"/>
                <a:gd name="connsiteY4" fmla="*/ 19721 h 183719"/>
                <a:gd name="connsiteX5" fmla="*/ 2066 w 114659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59" h="183719">
                  <a:moveTo>
                    <a:pt x="2066" y="63316"/>
                  </a:moveTo>
                  <a:cubicBezTo>
                    <a:pt x="2066" y="63316"/>
                    <a:pt x="1033" y="151542"/>
                    <a:pt x="56813" y="183719"/>
                  </a:cubicBezTo>
                  <a:lnTo>
                    <a:pt x="114660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2066" y="633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92D9308-A096-A6E5-1897-6543E6595313}"/>
                </a:ext>
              </a:extLst>
            </p:cNvPr>
            <p:cNvSpPr/>
            <p:nvPr/>
          </p:nvSpPr>
          <p:spPr>
            <a:xfrm>
              <a:off x="4602388" y="4660094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9C5D425-4FED-83AE-4763-09A5E5A88551}"/>
                </a:ext>
              </a:extLst>
            </p:cNvPr>
            <p:cNvSpPr/>
            <p:nvPr/>
          </p:nvSpPr>
          <p:spPr>
            <a:xfrm>
              <a:off x="4393728" y="4469458"/>
              <a:ext cx="238729" cy="125756"/>
            </a:xfrm>
            <a:custGeom>
              <a:avLst/>
              <a:gdLst>
                <a:gd name="connsiteX0" fmla="*/ 212792 w 238729"/>
                <a:gd name="connsiteY0" fmla="*/ 68668 h 125756"/>
                <a:gd name="connsiteX1" fmla="*/ 0 w 238729"/>
                <a:gd name="connsiteY1" fmla="*/ 125756 h 125756"/>
                <a:gd name="connsiteX2" fmla="*/ 23758 w 238729"/>
                <a:gd name="connsiteY2" fmla="*/ 21960 h 125756"/>
                <a:gd name="connsiteX3" fmla="*/ 217956 w 238729"/>
                <a:gd name="connsiteY3" fmla="*/ 11581 h 125756"/>
                <a:gd name="connsiteX4" fmla="*/ 212792 w 238729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729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7539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390F519-55A2-9A21-61C2-B15FA512E2D4}"/>
                </a:ext>
              </a:extLst>
            </p:cNvPr>
            <p:cNvSpPr/>
            <p:nvPr/>
          </p:nvSpPr>
          <p:spPr>
            <a:xfrm>
              <a:off x="4411288" y="4846400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C58C15-2034-7385-E6C3-CA51E0781273}"/>
              </a:ext>
            </a:extLst>
          </p:cNvPr>
          <p:cNvGrpSpPr/>
          <p:nvPr/>
        </p:nvGrpSpPr>
        <p:grpSpPr>
          <a:xfrm>
            <a:off x="4761015" y="4755971"/>
            <a:ext cx="1021536" cy="1091567"/>
            <a:chOff x="5099114" y="4418639"/>
            <a:chExt cx="767495" cy="820110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2D2EA40-0D27-48F9-F56C-39F0169D77E8}"/>
                </a:ext>
              </a:extLst>
            </p:cNvPr>
            <p:cNvSpPr/>
            <p:nvPr/>
          </p:nvSpPr>
          <p:spPr>
            <a:xfrm>
              <a:off x="5204945" y="4418639"/>
              <a:ext cx="616367" cy="678947"/>
            </a:xfrm>
            <a:custGeom>
              <a:avLst/>
              <a:gdLst>
                <a:gd name="connsiteX0" fmla="*/ 406521 w 616367"/>
                <a:gd name="connsiteY0" fmla="*/ 37488 h 678947"/>
                <a:gd name="connsiteX1" fmla="*/ 469532 w 616367"/>
                <a:gd name="connsiteY1" fmla="*/ 32298 h 678947"/>
                <a:gd name="connsiteX2" fmla="*/ 502587 w 616367"/>
                <a:gd name="connsiteY2" fmla="*/ 372749 h 678947"/>
                <a:gd name="connsiteX3" fmla="*/ 584192 w 616367"/>
                <a:gd name="connsiteY3" fmla="*/ 525329 h 678947"/>
                <a:gd name="connsiteX4" fmla="*/ 570763 w 616367"/>
                <a:gd name="connsiteY4" fmla="*/ 678948 h 678947"/>
                <a:gd name="connsiteX5" fmla="*/ 374499 w 616367"/>
                <a:gd name="connsiteY5" fmla="*/ 666492 h 678947"/>
                <a:gd name="connsiteX6" fmla="*/ 3663 w 616367"/>
                <a:gd name="connsiteY6" fmla="*/ 645733 h 678947"/>
                <a:gd name="connsiteX7" fmla="*/ 73905 w 616367"/>
                <a:gd name="connsiteY7" fmla="*/ 517026 h 678947"/>
                <a:gd name="connsiteX8" fmla="*/ 154477 w 616367"/>
                <a:gd name="connsiteY8" fmla="*/ 229511 h 678947"/>
                <a:gd name="connsiteX9" fmla="*/ 271202 w 616367"/>
                <a:gd name="connsiteY9" fmla="*/ 9463 h 678947"/>
                <a:gd name="connsiteX10" fmla="*/ 406521 w 616367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367" h="678947">
                  <a:moveTo>
                    <a:pt x="406521" y="37488"/>
                  </a:moveTo>
                  <a:cubicBezTo>
                    <a:pt x="406521" y="37488"/>
                    <a:pt x="431312" y="15691"/>
                    <a:pt x="469532" y="32298"/>
                  </a:cubicBezTo>
                  <a:cubicBezTo>
                    <a:pt x="550104" y="66551"/>
                    <a:pt x="539774" y="220169"/>
                    <a:pt x="502587" y="372749"/>
                  </a:cubicBezTo>
                  <a:cubicBezTo>
                    <a:pt x="485027" y="445406"/>
                    <a:pt x="543906" y="471355"/>
                    <a:pt x="584192" y="525329"/>
                  </a:cubicBezTo>
                  <a:cubicBezTo>
                    <a:pt x="663730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9268" y="47867"/>
                    <a:pt x="271202" y="9463"/>
                  </a:cubicBezTo>
                  <a:cubicBezTo>
                    <a:pt x="346609" y="-22714"/>
                    <a:pt x="406521" y="37488"/>
                    <a:pt x="406521" y="374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55996CE-1356-4CAC-1AEC-4C3EA4E6B237}"/>
                </a:ext>
              </a:extLst>
            </p:cNvPr>
            <p:cNvSpPr/>
            <p:nvPr/>
          </p:nvSpPr>
          <p:spPr>
            <a:xfrm>
              <a:off x="5336452" y="4503873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9955A60-A33B-0075-DE19-DFF42AE7FE17}"/>
                </a:ext>
              </a:extLst>
            </p:cNvPr>
            <p:cNvSpPr/>
            <p:nvPr/>
          </p:nvSpPr>
          <p:spPr>
            <a:xfrm>
              <a:off x="5330499" y="4774781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95BCD93-C3ED-C122-DF76-0791E2D69806}"/>
                </a:ext>
              </a:extLst>
            </p:cNvPr>
            <p:cNvSpPr/>
            <p:nvPr/>
          </p:nvSpPr>
          <p:spPr>
            <a:xfrm>
              <a:off x="5099114" y="5007284"/>
              <a:ext cx="767495" cy="231465"/>
            </a:xfrm>
            <a:custGeom>
              <a:avLst/>
              <a:gdLst>
                <a:gd name="connsiteX0" fmla="*/ 767496 w 767495"/>
                <a:gd name="connsiteY0" fmla="*/ 231465 h 231465"/>
                <a:gd name="connsiteX1" fmla="*/ 767496 w 767495"/>
                <a:gd name="connsiteY1" fmla="*/ 179567 h 231465"/>
                <a:gd name="connsiteX2" fmla="*/ 581562 w 767495"/>
                <a:gd name="connsiteY2" fmla="*/ 0 h 231465"/>
                <a:gd name="connsiteX3" fmla="*/ 499957 w 767495"/>
                <a:gd name="connsiteY3" fmla="*/ 8304 h 231465"/>
                <a:gd name="connsiteX4" fmla="*/ 379100 w 767495"/>
                <a:gd name="connsiteY4" fmla="*/ 16607 h 231465"/>
                <a:gd name="connsiteX5" fmla="*/ 259275 w 767495"/>
                <a:gd name="connsiteY5" fmla="*/ 8304 h 231465"/>
                <a:gd name="connsiteX6" fmla="*/ 185934 w 767495"/>
                <a:gd name="connsiteY6" fmla="*/ 0 h 231465"/>
                <a:gd name="connsiteX7" fmla="*/ 0 w 767495"/>
                <a:gd name="connsiteY7" fmla="*/ 179567 h 231465"/>
                <a:gd name="connsiteX8" fmla="*/ 15495 w 767495"/>
                <a:gd name="connsiteY8" fmla="*/ 231465 h 231465"/>
                <a:gd name="connsiteX9" fmla="*/ 767496 w 767495"/>
                <a:gd name="connsiteY9" fmla="*/ 231465 h 2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7495" h="231465">
                  <a:moveTo>
                    <a:pt x="767496" y="231465"/>
                  </a:moveTo>
                  <a:lnTo>
                    <a:pt x="767496" y="179567"/>
                  </a:lnTo>
                  <a:cubicBezTo>
                    <a:pt x="767496" y="75771"/>
                    <a:pt x="683825" y="0"/>
                    <a:pt x="581562" y="0"/>
                  </a:cubicBezTo>
                  <a:lnTo>
                    <a:pt x="499957" y="8304"/>
                  </a:lnTo>
                  <a:cubicBezTo>
                    <a:pt x="499957" y="8304"/>
                    <a:pt x="431781" y="16607"/>
                    <a:pt x="379100" y="16607"/>
                  </a:cubicBezTo>
                  <a:cubicBezTo>
                    <a:pt x="326418" y="16607"/>
                    <a:pt x="259275" y="8304"/>
                    <a:pt x="259275" y="8304"/>
                  </a:cubicBezTo>
                  <a:lnTo>
                    <a:pt x="185934" y="0"/>
                  </a:lnTo>
                  <a:cubicBezTo>
                    <a:pt x="83670" y="0"/>
                    <a:pt x="0" y="75771"/>
                    <a:pt x="0" y="179567"/>
                  </a:cubicBezTo>
                  <a:lnTo>
                    <a:pt x="15495" y="231465"/>
                  </a:lnTo>
                  <a:lnTo>
                    <a:pt x="767496" y="23146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85F2B2C-D0F0-0B34-0617-48E9E8683ED5}"/>
                </a:ext>
              </a:extLst>
            </p:cNvPr>
            <p:cNvSpPr/>
            <p:nvPr/>
          </p:nvSpPr>
          <p:spPr>
            <a:xfrm>
              <a:off x="5567048" y="4484152"/>
              <a:ext cx="114659" cy="183719"/>
            </a:xfrm>
            <a:custGeom>
              <a:avLst/>
              <a:gdLst>
                <a:gd name="connsiteX0" fmla="*/ 2066 w 114659"/>
                <a:gd name="connsiteY0" fmla="*/ 63316 h 183719"/>
                <a:gd name="connsiteX1" fmla="*/ 56813 w 114659"/>
                <a:gd name="connsiteY1" fmla="*/ 183719 h 183719"/>
                <a:gd name="connsiteX2" fmla="*/ 114660 w 114659"/>
                <a:gd name="connsiteY2" fmla="*/ 179567 h 183719"/>
                <a:gd name="connsiteX3" fmla="*/ 89868 w 114659"/>
                <a:gd name="connsiteY3" fmla="*/ 0 h 183719"/>
                <a:gd name="connsiteX4" fmla="*/ 0 w 114659"/>
                <a:gd name="connsiteY4" fmla="*/ 19721 h 183719"/>
                <a:gd name="connsiteX5" fmla="*/ 2066 w 114659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59" h="183719">
                  <a:moveTo>
                    <a:pt x="2066" y="63316"/>
                  </a:moveTo>
                  <a:cubicBezTo>
                    <a:pt x="2066" y="63316"/>
                    <a:pt x="1033" y="151542"/>
                    <a:pt x="56813" y="183719"/>
                  </a:cubicBezTo>
                  <a:lnTo>
                    <a:pt x="114660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2066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0C532DE-0054-CF35-AAA1-C2D6EBCA4C72}"/>
                </a:ext>
              </a:extLst>
            </p:cNvPr>
            <p:cNvSpPr/>
            <p:nvPr/>
          </p:nvSpPr>
          <p:spPr>
            <a:xfrm>
              <a:off x="5595972" y="4660094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183640-BC18-1932-3021-8D47A26B0FBB}"/>
                </a:ext>
              </a:extLst>
            </p:cNvPr>
            <p:cNvSpPr/>
            <p:nvPr/>
          </p:nvSpPr>
          <p:spPr>
            <a:xfrm>
              <a:off x="5387312" y="4469458"/>
              <a:ext cx="238729" cy="125756"/>
            </a:xfrm>
            <a:custGeom>
              <a:avLst/>
              <a:gdLst>
                <a:gd name="connsiteX0" fmla="*/ 212792 w 238729"/>
                <a:gd name="connsiteY0" fmla="*/ 68668 h 125756"/>
                <a:gd name="connsiteX1" fmla="*/ 0 w 238729"/>
                <a:gd name="connsiteY1" fmla="*/ 125756 h 125756"/>
                <a:gd name="connsiteX2" fmla="*/ 23758 w 238729"/>
                <a:gd name="connsiteY2" fmla="*/ 21960 h 125756"/>
                <a:gd name="connsiteX3" fmla="*/ 217956 w 238729"/>
                <a:gd name="connsiteY3" fmla="*/ 11581 h 125756"/>
                <a:gd name="connsiteX4" fmla="*/ 212792 w 238729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729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7539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6E31917-54D2-92AD-7819-EBB71650B390}"/>
                </a:ext>
              </a:extLst>
            </p:cNvPr>
            <p:cNvSpPr/>
            <p:nvPr/>
          </p:nvSpPr>
          <p:spPr>
            <a:xfrm>
              <a:off x="5404872" y="4846400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996BB71-DC2E-AE0B-80DE-60A9902EC04B}"/>
              </a:ext>
            </a:extLst>
          </p:cNvPr>
          <p:cNvGrpSpPr/>
          <p:nvPr/>
        </p:nvGrpSpPr>
        <p:grpSpPr>
          <a:xfrm>
            <a:off x="10540664" y="4625469"/>
            <a:ext cx="1132797" cy="1326451"/>
            <a:chOff x="3071636" y="4320591"/>
            <a:chExt cx="851087" cy="996582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CB9B30C-F49C-0A01-0B30-79CE1E5EF431}"/>
                </a:ext>
              </a:extLst>
            </p:cNvPr>
            <p:cNvSpPr/>
            <p:nvPr/>
          </p:nvSpPr>
          <p:spPr>
            <a:xfrm>
              <a:off x="3091989" y="4320591"/>
              <a:ext cx="830734" cy="755666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EA069F3-E8D9-FBE3-D644-D1AD08D17B52}"/>
                </a:ext>
              </a:extLst>
            </p:cNvPr>
            <p:cNvSpPr/>
            <p:nvPr/>
          </p:nvSpPr>
          <p:spPr>
            <a:xfrm>
              <a:off x="3309184" y="4586791"/>
              <a:ext cx="316613" cy="363786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4E9C105-7E14-B181-69FA-1EE1B9F46C14}"/>
                </a:ext>
              </a:extLst>
            </p:cNvPr>
            <p:cNvSpPr/>
            <p:nvPr/>
          </p:nvSpPr>
          <p:spPr>
            <a:xfrm>
              <a:off x="3303226" y="4868422"/>
              <a:ext cx="264674" cy="334242"/>
            </a:xfrm>
            <a:custGeom>
              <a:avLst/>
              <a:gdLst>
                <a:gd name="connsiteX0" fmla="*/ 93050 w 264674"/>
                <a:gd name="connsiteY0" fmla="*/ 28885 h 334242"/>
                <a:gd name="connsiteX1" fmla="*/ 0 w 264674"/>
                <a:gd name="connsiteY1" fmla="*/ 323926 h 334242"/>
                <a:gd name="connsiteX2" fmla="*/ 264674 w 264674"/>
                <a:gd name="connsiteY2" fmla="*/ 334242 h 334242"/>
                <a:gd name="connsiteX3" fmla="*/ 264674 w 264674"/>
                <a:gd name="connsiteY3" fmla="*/ 0 h 334242"/>
                <a:gd name="connsiteX4" fmla="*/ 93050 w 264674"/>
                <a:gd name="connsiteY4" fmla="*/ 28885 h 33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74" h="334242">
                  <a:moveTo>
                    <a:pt x="93050" y="28885"/>
                  </a:moveTo>
                  <a:cubicBezTo>
                    <a:pt x="83745" y="40233"/>
                    <a:pt x="0" y="323926"/>
                    <a:pt x="0" y="323926"/>
                  </a:cubicBezTo>
                  <a:lnTo>
                    <a:pt x="264674" y="334242"/>
                  </a:lnTo>
                  <a:lnTo>
                    <a:pt x="264674" y="0"/>
                  </a:lnTo>
                  <a:lnTo>
                    <a:pt x="93050" y="288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7A777AC-9989-16AE-BFD6-BB657E0754E2}"/>
                </a:ext>
              </a:extLst>
            </p:cNvPr>
            <p:cNvSpPr/>
            <p:nvPr/>
          </p:nvSpPr>
          <p:spPr>
            <a:xfrm>
              <a:off x="3071636" y="5087124"/>
              <a:ext cx="768175" cy="230049"/>
            </a:xfrm>
            <a:custGeom>
              <a:avLst/>
              <a:gdLst>
                <a:gd name="connsiteX0" fmla="*/ 768176 w 768175"/>
                <a:gd name="connsiteY0" fmla="*/ 230050 h 230049"/>
                <a:gd name="connsiteX1" fmla="*/ 768176 w 768175"/>
                <a:gd name="connsiteY1" fmla="*/ 178469 h 230049"/>
                <a:gd name="connsiteX2" fmla="*/ 582077 w 768175"/>
                <a:gd name="connsiteY2" fmla="*/ 0 h 230049"/>
                <a:gd name="connsiteX3" fmla="*/ 500400 w 768175"/>
                <a:gd name="connsiteY3" fmla="*/ 8253 h 230049"/>
                <a:gd name="connsiteX4" fmla="*/ 379436 w 768175"/>
                <a:gd name="connsiteY4" fmla="*/ 16506 h 230049"/>
                <a:gd name="connsiteX5" fmla="*/ 259505 w 768175"/>
                <a:gd name="connsiteY5" fmla="*/ 8253 h 230049"/>
                <a:gd name="connsiteX6" fmla="*/ 186099 w 768175"/>
                <a:gd name="connsiteY6" fmla="*/ 0 h 230049"/>
                <a:gd name="connsiteX7" fmla="*/ 0 w 768175"/>
                <a:gd name="connsiteY7" fmla="*/ 178469 h 230049"/>
                <a:gd name="connsiteX8" fmla="*/ 15508 w 768175"/>
                <a:gd name="connsiteY8" fmla="*/ 230050 h 230049"/>
                <a:gd name="connsiteX9" fmla="*/ 768176 w 768175"/>
                <a:gd name="connsiteY9" fmla="*/ 230050 h 23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8175" h="230049">
                  <a:moveTo>
                    <a:pt x="768176" y="230050"/>
                  </a:moveTo>
                  <a:lnTo>
                    <a:pt x="768176" y="178469"/>
                  </a:lnTo>
                  <a:cubicBezTo>
                    <a:pt x="768176" y="75308"/>
                    <a:pt x="684431" y="0"/>
                    <a:pt x="582077" y="0"/>
                  </a:cubicBezTo>
                  <a:lnTo>
                    <a:pt x="500400" y="8253"/>
                  </a:lnTo>
                  <a:cubicBezTo>
                    <a:pt x="500400" y="8253"/>
                    <a:pt x="432164" y="16506"/>
                    <a:pt x="379436" y="16506"/>
                  </a:cubicBezTo>
                  <a:cubicBezTo>
                    <a:pt x="326707" y="16506"/>
                    <a:pt x="259505" y="8253"/>
                    <a:pt x="259505" y="8253"/>
                  </a:cubicBezTo>
                  <a:lnTo>
                    <a:pt x="186099" y="0"/>
                  </a:lnTo>
                  <a:cubicBezTo>
                    <a:pt x="82711" y="0"/>
                    <a:pt x="0" y="75308"/>
                    <a:pt x="0" y="178469"/>
                  </a:cubicBezTo>
                  <a:lnTo>
                    <a:pt x="15508" y="230050"/>
                  </a:lnTo>
                  <a:lnTo>
                    <a:pt x="768176" y="23005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864256-A549-BD79-4129-068240A5A57D}"/>
                </a:ext>
              </a:extLst>
            </p:cNvPr>
            <p:cNvSpPr/>
            <p:nvPr/>
          </p:nvSpPr>
          <p:spPr>
            <a:xfrm>
              <a:off x="3377665" y="4927224"/>
              <a:ext cx="109591" cy="23068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46F1253-D9DE-D5C0-7B13-2701A03CDAB4}"/>
                </a:ext>
              </a:extLst>
            </p:cNvPr>
            <p:cNvSpPr/>
            <p:nvPr/>
          </p:nvSpPr>
          <p:spPr>
            <a:xfrm>
              <a:off x="3568934" y="4742057"/>
              <a:ext cx="96717" cy="119275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D09F77-8F3B-411D-B2EA-EBDA8150B5CE}"/>
                </a:ext>
              </a:extLst>
            </p:cNvPr>
            <p:cNvSpPr/>
            <p:nvPr/>
          </p:nvSpPr>
          <p:spPr>
            <a:xfrm>
              <a:off x="3315884" y="4486595"/>
              <a:ext cx="374380" cy="283217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8931EC9-3051-1A06-1F16-87B7C3D5FFC3}"/>
              </a:ext>
            </a:extLst>
          </p:cNvPr>
          <p:cNvGrpSpPr/>
          <p:nvPr/>
        </p:nvGrpSpPr>
        <p:grpSpPr>
          <a:xfrm>
            <a:off x="6731203" y="1251479"/>
            <a:ext cx="1011913" cy="1088641"/>
            <a:chOff x="6088062" y="1785663"/>
            <a:chExt cx="760265" cy="817912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EAD63AA-A6B3-0DE2-65F6-16F771FC94DE}"/>
                </a:ext>
              </a:extLst>
            </p:cNvPr>
            <p:cNvSpPr/>
            <p:nvPr/>
          </p:nvSpPr>
          <p:spPr>
            <a:xfrm>
              <a:off x="6314825" y="1851054"/>
              <a:ext cx="341369" cy="371214"/>
            </a:xfrm>
            <a:custGeom>
              <a:avLst/>
              <a:gdLst>
                <a:gd name="connsiteX0" fmla="*/ 82094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2094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2094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2094" y="103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588D612-0389-25A2-B707-954E46005467}"/>
                </a:ext>
              </a:extLst>
            </p:cNvPr>
            <p:cNvSpPr/>
            <p:nvPr/>
          </p:nvSpPr>
          <p:spPr>
            <a:xfrm>
              <a:off x="6319447" y="2127152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D56F6E-A068-5DCD-EE57-723E5D9EB0D8}"/>
                </a:ext>
              </a:extLst>
            </p:cNvPr>
            <p:cNvSpPr/>
            <p:nvPr/>
          </p:nvSpPr>
          <p:spPr>
            <a:xfrm>
              <a:off x="6102523" y="2365883"/>
              <a:ext cx="733407" cy="233541"/>
            </a:xfrm>
            <a:custGeom>
              <a:avLst/>
              <a:gdLst>
                <a:gd name="connsiteX0" fmla="*/ 728243 w 733407"/>
                <a:gd name="connsiteY0" fmla="*/ 228351 h 233541"/>
                <a:gd name="connsiteX1" fmla="*/ 733408 w 733407"/>
                <a:gd name="connsiteY1" fmla="*/ 170226 h 233541"/>
                <a:gd name="connsiteX2" fmla="*/ 559869 w 733407"/>
                <a:gd name="connsiteY2" fmla="*/ 0 h 233541"/>
                <a:gd name="connsiteX3" fmla="*/ 481364 w 733407"/>
                <a:gd name="connsiteY3" fmla="*/ 0 h 233541"/>
                <a:gd name="connsiteX4" fmla="*/ 362572 w 733407"/>
                <a:gd name="connsiteY4" fmla="*/ 7266 h 233541"/>
                <a:gd name="connsiteX5" fmla="*/ 244814 w 733407"/>
                <a:gd name="connsiteY5" fmla="*/ 0 h 233541"/>
                <a:gd name="connsiteX6" fmla="*/ 177671 w 733407"/>
                <a:gd name="connsiteY6" fmla="*/ 4152 h 233541"/>
                <a:gd name="connsiteX7" fmla="*/ 3099 w 733407"/>
                <a:gd name="connsiteY7" fmla="*/ 166074 h 233541"/>
                <a:gd name="connsiteX8" fmla="*/ 0 w 733407"/>
                <a:gd name="connsiteY8" fmla="*/ 233541 h 233541"/>
                <a:gd name="connsiteX9" fmla="*/ 728243 w 733407"/>
                <a:gd name="connsiteY9" fmla="*/ 228351 h 23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7" h="233541">
                  <a:moveTo>
                    <a:pt x="728243" y="228351"/>
                  </a:moveTo>
                  <a:lnTo>
                    <a:pt x="733408" y="170226"/>
                  </a:lnTo>
                  <a:cubicBezTo>
                    <a:pt x="733408" y="68505"/>
                    <a:pt x="662133" y="0"/>
                    <a:pt x="559869" y="0"/>
                  </a:cubicBezTo>
                  <a:lnTo>
                    <a:pt x="481364" y="0"/>
                  </a:lnTo>
                  <a:cubicBezTo>
                    <a:pt x="481364" y="0"/>
                    <a:pt x="414221" y="7266"/>
                    <a:pt x="362572" y="7266"/>
                  </a:cubicBezTo>
                  <a:cubicBezTo>
                    <a:pt x="310924" y="7266"/>
                    <a:pt x="244814" y="0"/>
                    <a:pt x="244814" y="0"/>
                  </a:cubicBezTo>
                  <a:lnTo>
                    <a:pt x="177671" y="4152"/>
                  </a:lnTo>
                  <a:cubicBezTo>
                    <a:pt x="76440" y="4152"/>
                    <a:pt x="3099" y="63316"/>
                    <a:pt x="3099" y="166074"/>
                  </a:cubicBezTo>
                  <a:lnTo>
                    <a:pt x="0" y="233541"/>
                  </a:lnTo>
                  <a:lnTo>
                    <a:pt x="728243" y="22835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F02F18-EE8B-100A-A5AE-3E26BB037A31}"/>
                </a:ext>
              </a:extLst>
            </p:cNvPr>
            <p:cNvSpPr/>
            <p:nvPr/>
          </p:nvSpPr>
          <p:spPr>
            <a:xfrm>
              <a:off x="6392787" y="2193581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C08FFF6-2797-CAF5-4623-685328F39184}"/>
                </a:ext>
              </a:extLst>
            </p:cNvPr>
            <p:cNvSpPr/>
            <p:nvPr/>
          </p:nvSpPr>
          <p:spPr>
            <a:xfrm>
              <a:off x="6430491" y="2378694"/>
              <a:ext cx="53714" cy="54136"/>
            </a:xfrm>
            <a:custGeom>
              <a:avLst/>
              <a:gdLst>
                <a:gd name="connsiteX0" fmla="*/ 24275 w 53714"/>
                <a:gd name="connsiteY0" fmla="*/ 682 h 54136"/>
                <a:gd name="connsiteX1" fmla="*/ 1549 w 53714"/>
                <a:gd name="connsiteY1" fmla="*/ 22479 h 54136"/>
                <a:gd name="connsiteX2" fmla="*/ 1549 w 53714"/>
                <a:gd name="connsiteY2" fmla="*/ 27669 h 54136"/>
                <a:gd name="connsiteX3" fmla="*/ 21176 w 53714"/>
                <a:gd name="connsiteY3" fmla="*/ 52580 h 54136"/>
                <a:gd name="connsiteX4" fmla="*/ 27374 w 53714"/>
                <a:gd name="connsiteY4" fmla="*/ 52580 h 54136"/>
                <a:gd name="connsiteX5" fmla="*/ 52165 w 53714"/>
                <a:gd name="connsiteY5" fmla="*/ 27669 h 54136"/>
                <a:gd name="connsiteX6" fmla="*/ 52165 w 53714"/>
                <a:gd name="connsiteY6" fmla="*/ 21441 h 54136"/>
                <a:gd name="connsiteX7" fmla="*/ 29440 w 53714"/>
                <a:gd name="connsiteY7" fmla="*/ 1720 h 54136"/>
                <a:gd name="connsiteX8" fmla="*/ 24275 w 53714"/>
                <a:gd name="connsiteY8" fmla="*/ 682 h 5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136">
                  <a:moveTo>
                    <a:pt x="24275" y="682"/>
                  </a:moveTo>
                  <a:lnTo>
                    <a:pt x="1549" y="22479"/>
                  </a:lnTo>
                  <a:cubicBezTo>
                    <a:pt x="-516" y="23517"/>
                    <a:pt x="-516" y="26631"/>
                    <a:pt x="1549" y="27669"/>
                  </a:cubicBezTo>
                  <a:lnTo>
                    <a:pt x="21176" y="52580"/>
                  </a:lnTo>
                  <a:cubicBezTo>
                    <a:pt x="22209" y="54656"/>
                    <a:pt x="25308" y="54656"/>
                    <a:pt x="27374" y="52580"/>
                  </a:cubicBezTo>
                  <a:lnTo>
                    <a:pt x="52165" y="27669"/>
                  </a:lnTo>
                  <a:cubicBezTo>
                    <a:pt x="54231" y="25593"/>
                    <a:pt x="54231" y="23517"/>
                    <a:pt x="52165" y="21441"/>
                  </a:cubicBezTo>
                  <a:lnTo>
                    <a:pt x="29440" y="1720"/>
                  </a:lnTo>
                  <a:cubicBezTo>
                    <a:pt x="28407" y="-356"/>
                    <a:pt x="25308" y="-356"/>
                    <a:pt x="24275" y="68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226998D-EDED-9A40-8320-AA11BDF0A53D}"/>
                </a:ext>
              </a:extLst>
            </p:cNvPr>
            <p:cNvSpPr/>
            <p:nvPr/>
          </p:nvSpPr>
          <p:spPr>
            <a:xfrm>
              <a:off x="6417579" y="2427641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AAB7C3C-2A5D-E0A8-9764-1263CAA302FB}"/>
                </a:ext>
              </a:extLst>
            </p:cNvPr>
            <p:cNvSpPr/>
            <p:nvPr/>
          </p:nvSpPr>
          <p:spPr>
            <a:xfrm>
              <a:off x="6088062" y="2358462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C4961D7-3CE4-03DF-427F-F016CEE87285}"/>
                </a:ext>
              </a:extLst>
            </p:cNvPr>
            <p:cNvSpPr/>
            <p:nvPr/>
          </p:nvSpPr>
          <p:spPr>
            <a:xfrm>
              <a:off x="6476458" y="2383528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2082D4E-0605-E9B2-CE0A-8C9B16321D01}"/>
                </a:ext>
              </a:extLst>
            </p:cNvPr>
            <p:cNvSpPr/>
            <p:nvPr/>
          </p:nvSpPr>
          <p:spPr>
            <a:xfrm>
              <a:off x="6301886" y="2379376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00798F6-E453-A1F6-DCBA-CD1CFDB4BF6F}"/>
                </a:ext>
              </a:extLst>
            </p:cNvPr>
            <p:cNvSpPr/>
            <p:nvPr/>
          </p:nvSpPr>
          <p:spPr>
            <a:xfrm>
              <a:off x="6369908" y="1785663"/>
              <a:ext cx="311365" cy="134934"/>
            </a:xfrm>
            <a:custGeom>
              <a:avLst/>
              <a:gdLst>
                <a:gd name="connsiteX0" fmla="*/ 250132 w 311365"/>
                <a:gd name="connsiteY0" fmla="*/ 134935 h 134934"/>
                <a:gd name="connsiteX1" fmla="*/ 12550 w 311365"/>
                <a:gd name="connsiteY1" fmla="*/ 110024 h 134934"/>
                <a:gd name="connsiteX2" fmla="*/ 149934 w 311365"/>
                <a:gd name="connsiteY2" fmla="*/ 0 h 134934"/>
                <a:gd name="connsiteX3" fmla="*/ 311078 w 311365"/>
                <a:gd name="connsiteY3" fmla="*/ 113138 h 134934"/>
                <a:gd name="connsiteX4" fmla="*/ 250132 w 311365"/>
                <a:gd name="connsiteY4" fmla="*/ 134935 h 13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5" h="134934">
                  <a:moveTo>
                    <a:pt x="250132" y="134935"/>
                  </a:moveTo>
                  <a:cubicBezTo>
                    <a:pt x="250132" y="134935"/>
                    <a:pt x="162330" y="83037"/>
                    <a:pt x="12550" y="110024"/>
                  </a:cubicBezTo>
                  <a:cubicBezTo>
                    <a:pt x="-26703" y="116252"/>
                    <a:pt x="28044" y="0"/>
                    <a:pt x="149934" y="0"/>
                  </a:cubicBezTo>
                  <a:cubicBezTo>
                    <a:pt x="267693" y="0"/>
                    <a:pt x="299715" y="74733"/>
                    <a:pt x="311078" y="113138"/>
                  </a:cubicBezTo>
                  <a:cubicBezTo>
                    <a:pt x="316242" y="127669"/>
                    <a:pt x="250132" y="134935"/>
                    <a:pt x="250132" y="1349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69029E3-F85A-8DEF-ED1C-D0E2D5FD30E5}"/>
                </a:ext>
              </a:extLst>
            </p:cNvPr>
            <p:cNvSpPr/>
            <p:nvPr/>
          </p:nvSpPr>
          <p:spPr>
            <a:xfrm>
              <a:off x="6585953" y="1872851"/>
              <a:ext cx="128416" cy="335261"/>
            </a:xfrm>
            <a:custGeom>
              <a:avLst/>
              <a:gdLst>
                <a:gd name="connsiteX0" fmla="*/ 30989 w 128416"/>
                <a:gd name="connsiteY0" fmla="*/ 24911 h 335261"/>
                <a:gd name="connsiteX1" fmla="*/ 0 w 128416"/>
                <a:gd name="connsiteY1" fmla="*/ 335261 h 335261"/>
                <a:gd name="connsiteX2" fmla="*/ 119824 w 128416"/>
                <a:gd name="connsiteY2" fmla="*/ 184757 h 335261"/>
                <a:gd name="connsiteX3" fmla="*/ 78506 w 128416"/>
                <a:gd name="connsiteY3" fmla="*/ 0 h 335261"/>
                <a:gd name="connsiteX4" fmla="*/ 30989 w 128416"/>
                <a:gd name="connsiteY4" fmla="*/ 24911 h 33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16" h="335261">
                  <a:moveTo>
                    <a:pt x="30989" y="24911"/>
                  </a:moveTo>
                  <a:lnTo>
                    <a:pt x="0" y="335261"/>
                  </a:lnTo>
                  <a:cubicBezTo>
                    <a:pt x="0" y="335261"/>
                    <a:pt x="85736" y="293743"/>
                    <a:pt x="119824" y="184757"/>
                  </a:cubicBezTo>
                  <a:cubicBezTo>
                    <a:pt x="134286" y="139087"/>
                    <a:pt x="136352" y="80961"/>
                    <a:pt x="78506" y="0"/>
                  </a:cubicBezTo>
                  <a:lnTo>
                    <a:pt x="30989" y="249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526484F-E80E-8A50-C266-01DAD554A1C9}"/>
                </a:ext>
              </a:extLst>
            </p:cNvPr>
            <p:cNvSpPr/>
            <p:nvPr/>
          </p:nvSpPr>
          <p:spPr>
            <a:xfrm>
              <a:off x="6581821" y="2015093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AA413BE-423D-48A1-A077-30180D856670}"/>
              </a:ext>
            </a:extLst>
          </p:cNvPr>
          <p:cNvGrpSpPr/>
          <p:nvPr/>
        </p:nvGrpSpPr>
        <p:grpSpPr>
          <a:xfrm>
            <a:off x="763699" y="1251509"/>
            <a:ext cx="1011913" cy="1095520"/>
            <a:chOff x="8233991" y="1785685"/>
            <a:chExt cx="760265" cy="82308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C2A47BA-7A7F-4952-D29B-4D6AD719DD2A}"/>
                </a:ext>
              </a:extLst>
            </p:cNvPr>
            <p:cNvSpPr/>
            <p:nvPr/>
          </p:nvSpPr>
          <p:spPr>
            <a:xfrm>
              <a:off x="8461787" y="1856244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2C7BDF7-7555-EE00-0165-405E3F7BC4A9}"/>
                </a:ext>
              </a:extLst>
            </p:cNvPr>
            <p:cNvSpPr/>
            <p:nvPr/>
          </p:nvSpPr>
          <p:spPr>
            <a:xfrm>
              <a:off x="8465376" y="2132341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ACFD7BD-13EE-046E-6BC9-950380C988E3}"/>
                </a:ext>
              </a:extLst>
            </p:cNvPr>
            <p:cNvSpPr/>
            <p:nvPr/>
          </p:nvSpPr>
          <p:spPr>
            <a:xfrm>
              <a:off x="8500481" y="1785685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1903F0E-16A6-3852-E37F-6447E1D661B1}"/>
                </a:ext>
              </a:extLst>
            </p:cNvPr>
            <p:cNvSpPr/>
            <p:nvPr/>
          </p:nvSpPr>
          <p:spPr>
            <a:xfrm>
              <a:off x="8733947" y="1882193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24F141F-C8D0-25EB-F04F-A39F763C6C57}"/>
                </a:ext>
              </a:extLst>
            </p:cNvPr>
            <p:cNvSpPr/>
            <p:nvPr/>
          </p:nvSpPr>
          <p:spPr>
            <a:xfrm>
              <a:off x="8727750" y="2020283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192AC34-E18B-7321-113C-BF41F12D8BAF}"/>
                </a:ext>
              </a:extLst>
            </p:cNvPr>
            <p:cNvSpPr/>
            <p:nvPr/>
          </p:nvSpPr>
          <p:spPr>
            <a:xfrm>
              <a:off x="8270144" y="2371072"/>
              <a:ext cx="705517" cy="236655"/>
            </a:xfrm>
            <a:custGeom>
              <a:avLst/>
              <a:gdLst>
                <a:gd name="connsiteX0" fmla="*/ 688990 w 705517"/>
                <a:gd name="connsiteY0" fmla="*/ 236655 h 236655"/>
                <a:gd name="connsiteX1" fmla="*/ 705518 w 705517"/>
                <a:gd name="connsiteY1" fmla="*/ 170226 h 236655"/>
                <a:gd name="connsiteX2" fmla="*/ 528880 w 705517"/>
                <a:gd name="connsiteY2" fmla="*/ 6228 h 236655"/>
                <a:gd name="connsiteX3" fmla="*/ 459671 w 705517"/>
                <a:gd name="connsiteY3" fmla="*/ 0 h 236655"/>
                <a:gd name="connsiteX4" fmla="*/ 340880 w 705517"/>
                <a:gd name="connsiteY4" fmla="*/ 7266 h 236655"/>
                <a:gd name="connsiteX5" fmla="*/ 223121 w 705517"/>
                <a:gd name="connsiteY5" fmla="*/ 0 h 236655"/>
                <a:gd name="connsiteX6" fmla="*/ 151846 w 705517"/>
                <a:gd name="connsiteY6" fmla="*/ 7266 h 236655"/>
                <a:gd name="connsiteX7" fmla="*/ 3099 w 705517"/>
                <a:gd name="connsiteY7" fmla="*/ 157770 h 236655"/>
                <a:gd name="connsiteX8" fmla="*/ 0 w 705517"/>
                <a:gd name="connsiteY8" fmla="*/ 225237 h 236655"/>
                <a:gd name="connsiteX9" fmla="*/ 688990 w 705517"/>
                <a:gd name="connsiteY9" fmla="*/ 236655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517" h="236655">
                  <a:moveTo>
                    <a:pt x="688990" y="236655"/>
                  </a:moveTo>
                  <a:lnTo>
                    <a:pt x="705518" y="170226"/>
                  </a:lnTo>
                  <a:cubicBezTo>
                    <a:pt x="705518" y="68505"/>
                    <a:pt x="631144" y="6228"/>
                    <a:pt x="528880" y="6228"/>
                  </a:cubicBezTo>
                  <a:lnTo>
                    <a:pt x="459671" y="0"/>
                  </a:lnTo>
                  <a:cubicBezTo>
                    <a:pt x="459671" y="0"/>
                    <a:pt x="392528" y="7266"/>
                    <a:pt x="340880" y="7266"/>
                  </a:cubicBezTo>
                  <a:cubicBezTo>
                    <a:pt x="289231" y="7266"/>
                    <a:pt x="223121" y="0"/>
                    <a:pt x="223121" y="0"/>
                  </a:cubicBezTo>
                  <a:lnTo>
                    <a:pt x="151846" y="7266"/>
                  </a:lnTo>
                  <a:cubicBezTo>
                    <a:pt x="50615" y="7266"/>
                    <a:pt x="3099" y="55012"/>
                    <a:pt x="3099" y="157770"/>
                  </a:cubicBezTo>
                  <a:lnTo>
                    <a:pt x="0" y="225237"/>
                  </a:lnTo>
                  <a:lnTo>
                    <a:pt x="688990" y="2366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535C7EE-7398-92DD-855E-1B4B01E69A87}"/>
                </a:ext>
              </a:extLst>
            </p:cNvPr>
            <p:cNvSpPr/>
            <p:nvPr/>
          </p:nvSpPr>
          <p:spPr>
            <a:xfrm>
              <a:off x="8538716" y="2198771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A33ECD6-269B-1A82-9C85-719803B7DA0E}"/>
                </a:ext>
              </a:extLst>
            </p:cNvPr>
            <p:cNvSpPr/>
            <p:nvPr/>
          </p:nvSpPr>
          <p:spPr>
            <a:xfrm>
              <a:off x="8576420" y="2383787"/>
              <a:ext cx="53714" cy="54233"/>
            </a:xfrm>
            <a:custGeom>
              <a:avLst/>
              <a:gdLst>
                <a:gd name="connsiteX0" fmla="*/ 24275 w 53714"/>
                <a:gd name="connsiteY0" fmla="*/ 778 h 54233"/>
                <a:gd name="connsiteX1" fmla="*/ 1549 w 53714"/>
                <a:gd name="connsiteY1" fmla="*/ 22576 h 54233"/>
                <a:gd name="connsiteX2" fmla="*/ 1549 w 53714"/>
                <a:gd name="connsiteY2" fmla="*/ 27765 h 54233"/>
                <a:gd name="connsiteX3" fmla="*/ 21176 w 53714"/>
                <a:gd name="connsiteY3" fmla="*/ 52677 h 54233"/>
                <a:gd name="connsiteX4" fmla="*/ 27374 w 53714"/>
                <a:gd name="connsiteY4" fmla="*/ 52677 h 54233"/>
                <a:gd name="connsiteX5" fmla="*/ 52165 w 53714"/>
                <a:gd name="connsiteY5" fmla="*/ 27765 h 54233"/>
                <a:gd name="connsiteX6" fmla="*/ 52165 w 53714"/>
                <a:gd name="connsiteY6" fmla="*/ 21538 h 54233"/>
                <a:gd name="connsiteX7" fmla="*/ 29440 w 53714"/>
                <a:gd name="connsiteY7" fmla="*/ 778 h 54233"/>
                <a:gd name="connsiteX8" fmla="*/ 24275 w 53714"/>
                <a:gd name="connsiteY8" fmla="*/ 778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233">
                  <a:moveTo>
                    <a:pt x="24275" y="778"/>
                  </a:moveTo>
                  <a:lnTo>
                    <a:pt x="1549" y="22576"/>
                  </a:lnTo>
                  <a:cubicBezTo>
                    <a:pt x="-516" y="23614"/>
                    <a:pt x="-516" y="26728"/>
                    <a:pt x="1549" y="27765"/>
                  </a:cubicBezTo>
                  <a:lnTo>
                    <a:pt x="21176" y="52677"/>
                  </a:lnTo>
                  <a:cubicBezTo>
                    <a:pt x="22209" y="54752"/>
                    <a:pt x="25308" y="54752"/>
                    <a:pt x="27374" y="52677"/>
                  </a:cubicBezTo>
                  <a:lnTo>
                    <a:pt x="52165" y="27765"/>
                  </a:lnTo>
                  <a:cubicBezTo>
                    <a:pt x="54231" y="25690"/>
                    <a:pt x="54231" y="23614"/>
                    <a:pt x="52165" y="21538"/>
                  </a:cubicBezTo>
                  <a:lnTo>
                    <a:pt x="29440" y="778"/>
                  </a:lnTo>
                  <a:cubicBezTo>
                    <a:pt x="28407" y="-259"/>
                    <a:pt x="25308" y="-259"/>
                    <a:pt x="24275" y="7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9351F91-C62F-B72E-A25D-2A00E575D65E}"/>
                </a:ext>
              </a:extLst>
            </p:cNvPr>
            <p:cNvSpPr/>
            <p:nvPr/>
          </p:nvSpPr>
          <p:spPr>
            <a:xfrm>
              <a:off x="8563508" y="2431793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0A679D4-E3A7-D4D0-9FED-6658B7DDEF90}"/>
                </a:ext>
              </a:extLst>
            </p:cNvPr>
            <p:cNvSpPr/>
            <p:nvPr/>
          </p:nvSpPr>
          <p:spPr>
            <a:xfrm>
              <a:off x="8233991" y="2363652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6C316E5-2316-9110-DD7D-645E4F9DA921}"/>
                </a:ext>
              </a:extLst>
            </p:cNvPr>
            <p:cNvSpPr/>
            <p:nvPr/>
          </p:nvSpPr>
          <p:spPr>
            <a:xfrm>
              <a:off x="8622387" y="2388718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B82E6D2-67A6-54F7-E895-FB889A4B9AAC}"/>
                </a:ext>
              </a:extLst>
            </p:cNvPr>
            <p:cNvSpPr/>
            <p:nvPr/>
          </p:nvSpPr>
          <p:spPr>
            <a:xfrm>
              <a:off x="8447815" y="2384566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C33D74-6B5B-6A1E-9095-F9EA53658CBC}"/>
              </a:ext>
            </a:extLst>
          </p:cNvPr>
          <p:cNvGrpSpPr/>
          <p:nvPr/>
        </p:nvGrpSpPr>
        <p:grpSpPr>
          <a:xfrm>
            <a:off x="8714948" y="1241132"/>
            <a:ext cx="1011911" cy="1115754"/>
            <a:chOff x="7180893" y="1777889"/>
            <a:chExt cx="760264" cy="838282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427A44B-0829-CCC5-317F-AFAB740BC687}"/>
                </a:ext>
              </a:extLst>
            </p:cNvPr>
            <p:cNvSpPr/>
            <p:nvPr/>
          </p:nvSpPr>
          <p:spPr>
            <a:xfrm>
              <a:off x="7408689" y="1860461"/>
              <a:ext cx="341368" cy="372787"/>
            </a:xfrm>
            <a:custGeom>
              <a:avLst/>
              <a:gdLst>
                <a:gd name="connsiteX0" fmla="*/ 81061 w 341368"/>
                <a:gd name="connsiteY0" fmla="*/ 10424 h 372787"/>
                <a:gd name="connsiteX1" fmla="*/ 7720 w 341368"/>
                <a:gd name="connsiteY1" fmla="*/ 226192 h 372787"/>
                <a:gd name="connsiteX2" fmla="*/ 96555 w 341368"/>
                <a:gd name="connsiteY2" fmla="*/ 371080 h 372787"/>
                <a:gd name="connsiteX3" fmla="*/ 262863 w 341368"/>
                <a:gd name="connsiteY3" fmla="*/ 368995 h 372787"/>
                <a:gd name="connsiteX4" fmla="*/ 341369 w 341368"/>
                <a:gd name="connsiteY4" fmla="*/ 0 h 372787"/>
                <a:gd name="connsiteX5" fmla="*/ 81061 w 341368"/>
                <a:gd name="connsiteY5" fmla="*/ 10424 h 37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8" h="372787">
                  <a:moveTo>
                    <a:pt x="81061" y="10424"/>
                  </a:moveTo>
                  <a:lnTo>
                    <a:pt x="7720" y="226192"/>
                  </a:lnTo>
                  <a:cubicBezTo>
                    <a:pt x="-18104" y="294988"/>
                    <a:pt x="23215" y="370037"/>
                    <a:pt x="96555" y="371080"/>
                  </a:cubicBezTo>
                  <a:cubicBezTo>
                    <a:pt x="175061" y="373164"/>
                    <a:pt x="256665" y="374207"/>
                    <a:pt x="262863" y="368995"/>
                  </a:cubicBezTo>
                  <a:cubicBezTo>
                    <a:pt x="274226" y="360656"/>
                    <a:pt x="341369" y="0"/>
                    <a:pt x="341369" y="0"/>
                  </a:cubicBezTo>
                  <a:lnTo>
                    <a:pt x="81061" y="10424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81850AF-485E-3423-AA97-EE7AA415E329}"/>
                </a:ext>
              </a:extLst>
            </p:cNvPr>
            <p:cNvSpPr/>
            <p:nvPr/>
          </p:nvSpPr>
          <p:spPr>
            <a:xfrm>
              <a:off x="7412277" y="2137728"/>
              <a:ext cx="270637" cy="346063"/>
            </a:xfrm>
            <a:custGeom>
              <a:avLst/>
              <a:gdLst>
                <a:gd name="connsiteX0" fmla="*/ 91934 w 270637"/>
                <a:gd name="connsiteY0" fmla="*/ 42737 h 346063"/>
                <a:gd name="connsiteX1" fmla="*/ 0 w 270637"/>
                <a:gd name="connsiteY1" fmla="*/ 336682 h 346063"/>
                <a:gd name="connsiteX2" fmla="*/ 261341 w 270637"/>
                <a:gd name="connsiteY2" fmla="*/ 346063 h 346063"/>
                <a:gd name="connsiteX3" fmla="*/ 270638 w 270637"/>
                <a:gd name="connsiteY3" fmla="*/ 0 h 346063"/>
                <a:gd name="connsiteX4" fmla="*/ 91934 w 270637"/>
                <a:gd name="connsiteY4" fmla="*/ 42737 h 34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6063">
                  <a:moveTo>
                    <a:pt x="91934" y="42737"/>
                  </a:moveTo>
                  <a:cubicBezTo>
                    <a:pt x="83670" y="54203"/>
                    <a:pt x="0" y="336682"/>
                    <a:pt x="0" y="336682"/>
                  </a:cubicBezTo>
                  <a:lnTo>
                    <a:pt x="261341" y="346063"/>
                  </a:lnTo>
                  <a:lnTo>
                    <a:pt x="270638" y="0"/>
                  </a:lnTo>
                  <a:lnTo>
                    <a:pt x="91934" y="42737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BEA7DDF-8A7C-D403-A702-C5DBEBFE1E37}"/>
                </a:ext>
              </a:extLst>
            </p:cNvPr>
            <p:cNvSpPr/>
            <p:nvPr/>
          </p:nvSpPr>
          <p:spPr>
            <a:xfrm>
              <a:off x="7195354" y="2378513"/>
              <a:ext cx="733406" cy="233488"/>
            </a:xfrm>
            <a:custGeom>
              <a:avLst/>
              <a:gdLst>
                <a:gd name="connsiteX0" fmla="*/ 728242 w 733406"/>
                <a:gd name="connsiteY0" fmla="*/ 229319 h 233488"/>
                <a:gd name="connsiteX1" fmla="*/ 733407 w 733406"/>
                <a:gd name="connsiteY1" fmla="*/ 170947 h 233488"/>
                <a:gd name="connsiteX2" fmla="*/ 559868 w 733406"/>
                <a:gd name="connsiteY2" fmla="*/ 0 h 233488"/>
                <a:gd name="connsiteX3" fmla="*/ 481363 w 733406"/>
                <a:gd name="connsiteY3" fmla="*/ 0 h 233488"/>
                <a:gd name="connsiteX4" fmla="*/ 362572 w 733406"/>
                <a:gd name="connsiteY4" fmla="*/ 7297 h 233488"/>
                <a:gd name="connsiteX5" fmla="*/ 244813 w 733406"/>
                <a:gd name="connsiteY5" fmla="*/ 0 h 233488"/>
                <a:gd name="connsiteX6" fmla="*/ 177670 w 733406"/>
                <a:gd name="connsiteY6" fmla="*/ 4169 h 233488"/>
                <a:gd name="connsiteX7" fmla="*/ 3099 w 733406"/>
                <a:gd name="connsiteY7" fmla="*/ 165735 h 233488"/>
                <a:gd name="connsiteX8" fmla="*/ 0 w 733406"/>
                <a:gd name="connsiteY8" fmla="*/ 233488 h 233488"/>
                <a:gd name="connsiteX9" fmla="*/ 728242 w 733406"/>
                <a:gd name="connsiteY9" fmla="*/ 229319 h 23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6" h="233488">
                  <a:moveTo>
                    <a:pt x="728242" y="229319"/>
                  </a:moveTo>
                  <a:lnTo>
                    <a:pt x="733407" y="170947"/>
                  </a:lnTo>
                  <a:cubicBezTo>
                    <a:pt x="733407" y="68796"/>
                    <a:pt x="662132" y="0"/>
                    <a:pt x="559868" y="0"/>
                  </a:cubicBezTo>
                  <a:lnTo>
                    <a:pt x="481363" y="0"/>
                  </a:lnTo>
                  <a:cubicBezTo>
                    <a:pt x="481363" y="0"/>
                    <a:pt x="414220" y="7297"/>
                    <a:pt x="362572" y="7297"/>
                  </a:cubicBezTo>
                  <a:cubicBezTo>
                    <a:pt x="310923" y="7297"/>
                    <a:pt x="244813" y="0"/>
                    <a:pt x="244813" y="0"/>
                  </a:cubicBezTo>
                  <a:lnTo>
                    <a:pt x="177670" y="4169"/>
                  </a:lnTo>
                  <a:cubicBezTo>
                    <a:pt x="76440" y="4169"/>
                    <a:pt x="3099" y="63584"/>
                    <a:pt x="3099" y="165735"/>
                  </a:cubicBezTo>
                  <a:lnTo>
                    <a:pt x="0" y="233488"/>
                  </a:lnTo>
                  <a:lnTo>
                    <a:pt x="728242" y="2293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5F6908A-2C79-37F1-F151-692498863512}"/>
                </a:ext>
              </a:extLst>
            </p:cNvPr>
            <p:cNvSpPr/>
            <p:nvPr/>
          </p:nvSpPr>
          <p:spPr>
            <a:xfrm>
              <a:off x="7485618" y="2205482"/>
              <a:ext cx="131186" cy="28883"/>
            </a:xfrm>
            <a:custGeom>
              <a:avLst/>
              <a:gdLst>
                <a:gd name="connsiteX0" fmla="*/ 131187 w 131186"/>
                <a:gd name="connsiteY0" fmla="*/ 0 h 28883"/>
                <a:gd name="connsiteX1" fmla="*/ 0 w 131186"/>
                <a:gd name="connsiteY1" fmla="*/ 26059 h 2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6" h="28883">
                  <a:moveTo>
                    <a:pt x="131187" y="0"/>
                  </a:moveTo>
                  <a:cubicBezTo>
                    <a:pt x="131187" y="0"/>
                    <a:pt x="88835" y="39610"/>
                    <a:pt x="0" y="260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D6DC9D4-2721-8BFE-5D32-E2C318D54CA1}"/>
                </a:ext>
              </a:extLst>
            </p:cNvPr>
            <p:cNvSpPr/>
            <p:nvPr/>
          </p:nvSpPr>
          <p:spPr>
            <a:xfrm>
              <a:off x="7523321" y="2391282"/>
              <a:ext cx="53714" cy="54463"/>
            </a:xfrm>
            <a:custGeom>
              <a:avLst/>
              <a:gdLst>
                <a:gd name="connsiteX0" fmla="*/ 24275 w 53714"/>
                <a:gd name="connsiteY0" fmla="*/ 782 h 54463"/>
                <a:gd name="connsiteX1" fmla="*/ 1549 w 53714"/>
                <a:gd name="connsiteY1" fmla="*/ 22671 h 54463"/>
                <a:gd name="connsiteX2" fmla="*/ 1549 w 53714"/>
                <a:gd name="connsiteY2" fmla="*/ 27883 h 54463"/>
                <a:gd name="connsiteX3" fmla="*/ 21176 w 53714"/>
                <a:gd name="connsiteY3" fmla="*/ 52900 h 54463"/>
                <a:gd name="connsiteX4" fmla="*/ 27374 w 53714"/>
                <a:gd name="connsiteY4" fmla="*/ 52900 h 54463"/>
                <a:gd name="connsiteX5" fmla="*/ 52165 w 53714"/>
                <a:gd name="connsiteY5" fmla="*/ 27883 h 54463"/>
                <a:gd name="connsiteX6" fmla="*/ 52165 w 53714"/>
                <a:gd name="connsiteY6" fmla="*/ 21629 h 54463"/>
                <a:gd name="connsiteX7" fmla="*/ 29440 w 53714"/>
                <a:gd name="connsiteY7" fmla="*/ 782 h 54463"/>
                <a:gd name="connsiteX8" fmla="*/ 24275 w 53714"/>
                <a:gd name="connsiteY8" fmla="*/ 782 h 5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463">
                  <a:moveTo>
                    <a:pt x="24275" y="782"/>
                  </a:moveTo>
                  <a:lnTo>
                    <a:pt x="1549" y="22671"/>
                  </a:lnTo>
                  <a:cubicBezTo>
                    <a:pt x="-516" y="23714"/>
                    <a:pt x="-516" y="26841"/>
                    <a:pt x="1549" y="27883"/>
                  </a:cubicBezTo>
                  <a:lnTo>
                    <a:pt x="21176" y="52900"/>
                  </a:lnTo>
                  <a:cubicBezTo>
                    <a:pt x="22209" y="54984"/>
                    <a:pt x="25308" y="54984"/>
                    <a:pt x="27374" y="52900"/>
                  </a:cubicBezTo>
                  <a:lnTo>
                    <a:pt x="52165" y="27883"/>
                  </a:lnTo>
                  <a:cubicBezTo>
                    <a:pt x="54231" y="25798"/>
                    <a:pt x="54231" y="23714"/>
                    <a:pt x="52165" y="21629"/>
                  </a:cubicBezTo>
                  <a:lnTo>
                    <a:pt x="29440" y="782"/>
                  </a:lnTo>
                  <a:cubicBezTo>
                    <a:pt x="28407" y="-261"/>
                    <a:pt x="25308" y="-261"/>
                    <a:pt x="24275" y="78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4F43CE3-54B7-6745-3822-36ED4BE58388}"/>
                </a:ext>
              </a:extLst>
            </p:cNvPr>
            <p:cNvSpPr/>
            <p:nvPr/>
          </p:nvSpPr>
          <p:spPr>
            <a:xfrm>
              <a:off x="7510409" y="2439491"/>
              <a:ext cx="59912" cy="175637"/>
            </a:xfrm>
            <a:custGeom>
              <a:avLst/>
              <a:gdLst>
                <a:gd name="connsiteX0" fmla="*/ 0 w 59912"/>
                <a:gd name="connsiteY0" fmla="*/ 107884 h 175637"/>
                <a:gd name="connsiteX1" fmla="*/ 35121 w 59912"/>
                <a:gd name="connsiteY1" fmla="*/ 1564 h 175637"/>
                <a:gd name="connsiteX2" fmla="*/ 39253 w 59912"/>
                <a:gd name="connsiteY2" fmla="*/ 1564 h 175637"/>
                <a:gd name="connsiteX3" fmla="*/ 59912 w 59912"/>
                <a:gd name="connsiteY3" fmla="*/ 100588 h 175637"/>
                <a:gd name="connsiteX4" fmla="*/ 37187 w 59912"/>
                <a:gd name="connsiteY4" fmla="*/ 175637 h 175637"/>
                <a:gd name="connsiteX5" fmla="*/ 7231 w 59912"/>
                <a:gd name="connsiteY5" fmla="*/ 175637 h 175637"/>
                <a:gd name="connsiteX6" fmla="*/ 0 w 59912"/>
                <a:gd name="connsiteY6" fmla="*/ 107884 h 17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5637">
                  <a:moveTo>
                    <a:pt x="0" y="107884"/>
                  </a:moveTo>
                  <a:lnTo>
                    <a:pt x="35121" y="1564"/>
                  </a:lnTo>
                  <a:cubicBezTo>
                    <a:pt x="36154" y="-521"/>
                    <a:pt x="39253" y="-521"/>
                    <a:pt x="39253" y="1564"/>
                  </a:cubicBezTo>
                  <a:lnTo>
                    <a:pt x="59912" y="100588"/>
                  </a:lnTo>
                  <a:lnTo>
                    <a:pt x="37187" y="175637"/>
                  </a:lnTo>
                  <a:lnTo>
                    <a:pt x="7231" y="175637"/>
                  </a:lnTo>
                  <a:lnTo>
                    <a:pt x="0" y="10788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D36F577-2BF4-A28D-E3E1-F2BB588AEF2D}"/>
                </a:ext>
              </a:extLst>
            </p:cNvPr>
            <p:cNvSpPr/>
            <p:nvPr/>
          </p:nvSpPr>
          <p:spPr>
            <a:xfrm>
              <a:off x="7180893" y="2370019"/>
              <a:ext cx="760264" cy="246152"/>
            </a:xfrm>
            <a:custGeom>
              <a:avLst/>
              <a:gdLst>
                <a:gd name="connsiteX0" fmla="*/ 576396 w 760264"/>
                <a:gd name="connsiteY0" fmla="*/ 155 h 246152"/>
                <a:gd name="connsiteX1" fmla="*/ 760264 w 760264"/>
                <a:gd name="connsiteY1" fmla="*/ 178399 h 246152"/>
                <a:gd name="connsiteX2" fmla="*/ 760264 w 760264"/>
                <a:gd name="connsiteY2" fmla="*/ 246152 h 246152"/>
                <a:gd name="connsiteX3" fmla="*/ 0 w 760264"/>
                <a:gd name="connsiteY3" fmla="*/ 246152 h 246152"/>
                <a:gd name="connsiteX4" fmla="*/ 3099 w 760264"/>
                <a:gd name="connsiteY4" fmla="*/ 178399 h 246152"/>
                <a:gd name="connsiteX5" fmla="*/ 186967 w 760264"/>
                <a:gd name="connsiteY5" fmla="*/ 155 h 246152"/>
                <a:gd name="connsiteX6" fmla="*/ 260308 w 760264"/>
                <a:gd name="connsiteY6" fmla="*/ 6410 h 246152"/>
                <a:gd name="connsiteX7" fmla="*/ 356374 w 760264"/>
                <a:gd name="connsiteY7" fmla="*/ 236771 h 246152"/>
                <a:gd name="connsiteX8" fmla="*/ 495824 w 760264"/>
                <a:gd name="connsiteY8" fmla="*/ 7452 h 246152"/>
                <a:gd name="connsiteX9" fmla="*/ 576396 w 760264"/>
                <a:gd name="connsiteY9" fmla="*/ 155 h 24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4" h="246152">
                  <a:moveTo>
                    <a:pt x="576396" y="155"/>
                  </a:moveTo>
                  <a:cubicBezTo>
                    <a:pt x="677627" y="155"/>
                    <a:pt x="760264" y="75205"/>
                    <a:pt x="760264" y="178399"/>
                  </a:cubicBezTo>
                  <a:lnTo>
                    <a:pt x="760264" y="246152"/>
                  </a:lnTo>
                  <a:lnTo>
                    <a:pt x="0" y="246152"/>
                  </a:lnTo>
                  <a:lnTo>
                    <a:pt x="3099" y="178399"/>
                  </a:lnTo>
                  <a:cubicBezTo>
                    <a:pt x="3099" y="76248"/>
                    <a:pt x="85736" y="-4014"/>
                    <a:pt x="186967" y="155"/>
                  </a:cubicBezTo>
                  <a:cubicBezTo>
                    <a:pt x="205561" y="1198"/>
                    <a:pt x="231385" y="3282"/>
                    <a:pt x="260308" y="6410"/>
                  </a:cubicBezTo>
                  <a:cubicBezTo>
                    <a:pt x="290264" y="49146"/>
                    <a:pt x="325385" y="130450"/>
                    <a:pt x="356374" y="236771"/>
                  </a:cubicBezTo>
                  <a:cubicBezTo>
                    <a:pt x="402857" y="122111"/>
                    <a:pt x="444176" y="62697"/>
                    <a:pt x="495824" y="7452"/>
                  </a:cubicBezTo>
                  <a:lnTo>
                    <a:pt x="576396" y="1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DA7B350-79A0-9C65-2F4E-843C6B02D778}"/>
                </a:ext>
              </a:extLst>
            </p:cNvPr>
            <p:cNvSpPr/>
            <p:nvPr/>
          </p:nvSpPr>
          <p:spPr>
            <a:xfrm>
              <a:off x="7569288" y="2396233"/>
              <a:ext cx="140483" cy="201175"/>
            </a:xfrm>
            <a:custGeom>
              <a:avLst/>
              <a:gdLst>
                <a:gd name="connsiteX0" fmla="*/ 114659 w 140483"/>
                <a:gd name="connsiteY0" fmla="*/ 0 h 201175"/>
                <a:gd name="connsiteX1" fmla="*/ 140484 w 140483"/>
                <a:gd name="connsiteY1" fmla="*/ 38567 h 201175"/>
                <a:gd name="connsiteX2" fmla="*/ 78506 w 140483"/>
                <a:gd name="connsiteY2" fmla="*/ 55245 h 201175"/>
                <a:gd name="connsiteX3" fmla="*/ 100198 w 140483"/>
                <a:gd name="connsiteY3" fmla="*/ 93812 h 201175"/>
                <a:gd name="connsiteX4" fmla="*/ 0 w 140483"/>
                <a:gd name="connsiteY4" fmla="*/ 201175 h 2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1175">
                  <a:moveTo>
                    <a:pt x="114659" y="0"/>
                  </a:moveTo>
                  <a:lnTo>
                    <a:pt x="140484" y="38567"/>
                  </a:lnTo>
                  <a:lnTo>
                    <a:pt x="78506" y="55245"/>
                  </a:lnTo>
                  <a:lnTo>
                    <a:pt x="100198" y="93812"/>
                  </a:lnTo>
                  <a:cubicBezTo>
                    <a:pt x="100198" y="93812"/>
                    <a:pt x="47517" y="136549"/>
                    <a:pt x="0" y="201175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FC19FD5-2B15-171F-FC4B-8FD4D72759A8}"/>
                </a:ext>
              </a:extLst>
            </p:cNvPr>
            <p:cNvSpPr/>
            <p:nvPr/>
          </p:nvSpPr>
          <p:spPr>
            <a:xfrm>
              <a:off x="7394717" y="2392064"/>
              <a:ext cx="121890" cy="211598"/>
            </a:xfrm>
            <a:custGeom>
              <a:avLst/>
              <a:gdLst>
                <a:gd name="connsiteX0" fmla="*/ 29956 w 121890"/>
                <a:gd name="connsiteY0" fmla="*/ 0 h 211598"/>
                <a:gd name="connsiteX1" fmla="*/ 0 w 121890"/>
                <a:gd name="connsiteY1" fmla="*/ 35440 h 211598"/>
                <a:gd name="connsiteX2" fmla="*/ 59912 w 121890"/>
                <a:gd name="connsiteY2" fmla="*/ 58372 h 211598"/>
                <a:gd name="connsiteX3" fmla="*/ 34088 w 121890"/>
                <a:gd name="connsiteY3" fmla="*/ 93812 h 211598"/>
                <a:gd name="connsiteX4" fmla="*/ 121890 w 121890"/>
                <a:gd name="connsiteY4" fmla="*/ 211599 h 21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598">
                  <a:moveTo>
                    <a:pt x="29956" y="0"/>
                  </a:moveTo>
                  <a:lnTo>
                    <a:pt x="0" y="35440"/>
                  </a:lnTo>
                  <a:lnTo>
                    <a:pt x="59912" y="58372"/>
                  </a:lnTo>
                  <a:lnTo>
                    <a:pt x="34088" y="93812"/>
                  </a:lnTo>
                  <a:cubicBezTo>
                    <a:pt x="34088" y="93812"/>
                    <a:pt x="81604" y="142803"/>
                    <a:pt x="121890" y="21159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48A6B37-AD7C-3341-3250-2ECAB7D259EB}"/>
                </a:ext>
              </a:extLst>
            </p:cNvPr>
            <p:cNvSpPr/>
            <p:nvPr/>
          </p:nvSpPr>
          <p:spPr>
            <a:xfrm>
              <a:off x="7404093" y="1777889"/>
              <a:ext cx="354252" cy="174796"/>
            </a:xfrm>
            <a:custGeom>
              <a:avLst/>
              <a:gdLst>
                <a:gd name="connsiteX0" fmla="*/ 309810 w 354252"/>
                <a:gd name="connsiteY0" fmla="*/ 157622 h 174796"/>
                <a:gd name="connsiteX1" fmla="*/ 44338 w 354252"/>
                <a:gd name="connsiteY1" fmla="*/ 134690 h 174796"/>
                <a:gd name="connsiteX2" fmla="*/ 38140 w 354252"/>
                <a:gd name="connsiteY2" fmla="*/ 17946 h 174796"/>
                <a:gd name="connsiteX3" fmla="*/ 153832 w 354252"/>
                <a:gd name="connsiteY3" fmla="*/ 1268 h 174796"/>
                <a:gd name="connsiteX4" fmla="*/ 293283 w 354252"/>
                <a:gd name="connsiteY4" fmla="*/ 28369 h 174796"/>
                <a:gd name="connsiteX5" fmla="*/ 354228 w 354252"/>
                <a:gd name="connsiteY5" fmla="*/ 122182 h 174796"/>
                <a:gd name="connsiteX6" fmla="*/ 309810 w 354252"/>
                <a:gd name="connsiteY6" fmla="*/ 157622 h 1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252" h="174796">
                  <a:moveTo>
                    <a:pt x="309810" y="157622"/>
                  </a:moveTo>
                  <a:cubicBezTo>
                    <a:pt x="309810" y="157622"/>
                    <a:pt x="177591" y="208697"/>
                    <a:pt x="44338" y="134690"/>
                  </a:cubicBezTo>
                  <a:cubicBezTo>
                    <a:pt x="-9377" y="104462"/>
                    <a:pt x="-17640" y="40878"/>
                    <a:pt x="38140" y="17946"/>
                  </a:cubicBezTo>
                  <a:cubicBezTo>
                    <a:pt x="72228" y="3353"/>
                    <a:pt x="104250" y="-2901"/>
                    <a:pt x="153832" y="1268"/>
                  </a:cubicBezTo>
                  <a:cubicBezTo>
                    <a:pt x="205481" y="5437"/>
                    <a:pt x="262294" y="11692"/>
                    <a:pt x="293283" y="28369"/>
                  </a:cubicBezTo>
                  <a:cubicBezTo>
                    <a:pt x="357327" y="61725"/>
                    <a:pt x="354228" y="107589"/>
                    <a:pt x="354228" y="122182"/>
                  </a:cubicBezTo>
                  <a:cubicBezTo>
                    <a:pt x="354228" y="136775"/>
                    <a:pt x="309810" y="157622"/>
                    <a:pt x="309810" y="1576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F208850-40C2-6391-5AE7-2D0CC2A6603F}"/>
                </a:ext>
              </a:extLst>
            </p:cNvPr>
            <p:cNvSpPr/>
            <p:nvPr/>
          </p:nvSpPr>
          <p:spPr>
            <a:xfrm>
              <a:off x="7679816" y="1890689"/>
              <a:ext cx="149319" cy="334597"/>
            </a:xfrm>
            <a:custGeom>
              <a:avLst/>
              <a:gdLst>
                <a:gd name="connsiteX0" fmla="*/ 30989 w 149319"/>
                <a:gd name="connsiteY0" fmla="*/ 22932 h 334597"/>
                <a:gd name="connsiteX1" fmla="*/ 0 w 149319"/>
                <a:gd name="connsiteY1" fmla="*/ 334597 h 334597"/>
                <a:gd name="connsiteX2" fmla="*/ 112593 w 149319"/>
                <a:gd name="connsiteY2" fmla="*/ 214726 h 334597"/>
                <a:gd name="connsiteX3" fmla="*/ 72308 w 149319"/>
                <a:gd name="connsiteY3" fmla="*/ 0 h 334597"/>
                <a:gd name="connsiteX4" fmla="*/ 30989 w 149319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9" h="334597">
                  <a:moveTo>
                    <a:pt x="30989" y="22932"/>
                  </a:moveTo>
                  <a:lnTo>
                    <a:pt x="0" y="334597"/>
                  </a:lnTo>
                  <a:cubicBezTo>
                    <a:pt x="0" y="334597"/>
                    <a:pt x="57846" y="314792"/>
                    <a:pt x="112593" y="214726"/>
                  </a:cubicBezTo>
                  <a:cubicBezTo>
                    <a:pt x="167341" y="114659"/>
                    <a:pt x="166308" y="7297"/>
                    <a:pt x="72308" y="0"/>
                  </a:cubicBezTo>
                  <a:lnTo>
                    <a:pt x="30989" y="229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0B6937-07C4-A408-759D-2A5E06DD59E7}"/>
                </a:ext>
              </a:extLst>
            </p:cNvPr>
            <p:cNvSpPr/>
            <p:nvPr/>
          </p:nvSpPr>
          <p:spPr>
            <a:xfrm>
              <a:off x="7674651" y="2026238"/>
              <a:ext cx="95612" cy="119964"/>
            </a:xfrm>
            <a:custGeom>
              <a:avLst/>
              <a:gdLst>
                <a:gd name="connsiteX0" fmla="*/ 4132 w 95612"/>
                <a:gd name="connsiteY0" fmla="*/ 53119 h 119964"/>
                <a:gd name="connsiteX1" fmla="*/ 87802 w 95612"/>
                <a:gd name="connsiteY1" fmla="*/ 10382 h 119964"/>
                <a:gd name="connsiteX2" fmla="*/ 0 w 95612"/>
                <a:gd name="connsiteY2" fmla="*/ 119830 h 119964"/>
                <a:gd name="connsiteX3" fmla="*/ 4132 w 95612"/>
                <a:gd name="connsiteY3" fmla="*/ 53119 h 1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964">
                  <a:moveTo>
                    <a:pt x="4132" y="53119"/>
                  </a:moveTo>
                  <a:cubicBezTo>
                    <a:pt x="4132" y="53119"/>
                    <a:pt x="46484" y="-28185"/>
                    <a:pt x="87802" y="10382"/>
                  </a:cubicBezTo>
                  <a:cubicBezTo>
                    <a:pt x="109495" y="30187"/>
                    <a:pt x="87802" y="123999"/>
                    <a:pt x="0" y="119830"/>
                  </a:cubicBezTo>
                  <a:lnTo>
                    <a:pt x="4132" y="53119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BD707E6-255F-3EB8-71E9-4734ABB5A771}"/>
              </a:ext>
            </a:extLst>
          </p:cNvPr>
          <p:cNvGrpSpPr/>
          <p:nvPr/>
        </p:nvGrpSpPr>
        <p:grpSpPr>
          <a:xfrm>
            <a:off x="8712406" y="3026895"/>
            <a:ext cx="1011911" cy="1166831"/>
            <a:chOff x="7180893" y="3119559"/>
            <a:chExt cx="760264" cy="876657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D63A8B5-D27E-9E70-0940-98FAE8E961C0}"/>
                </a:ext>
              </a:extLst>
            </p:cNvPr>
            <p:cNvSpPr/>
            <p:nvPr/>
          </p:nvSpPr>
          <p:spPr>
            <a:xfrm>
              <a:off x="7408689" y="3240507"/>
              <a:ext cx="341368" cy="372787"/>
            </a:xfrm>
            <a:custGeom>
              <a:avLst/>
              <a:gdLst>
                <a:gd name="connsiteX0" fmla="*/ 81061 w 341368"/>
                <a:gd name="connsiteY0" fmla="*/ 10424 h 372787"/>
                <a:gd name="connsiteX1" fmla="*/ 7720 w 341368"/>
                <a:gd name="connsiteY1" fmla="*/ 226192 h 372787"/>
                <a:gd name="connsiteX2" fmla="*/ 96555 w 341368"/>
                <a:gd name="connsiteY2" fmla="*/ 371080 h 372787"/>
                <a:gd name="connsiteX3" fmla="*/ 262863 w 341368"/>
                <a:gd name="connsiteY3" fmla="*/ 368995 h 372787"/>
                <a:gd name="connsiteX4" fmla="*/ 341369 w 341368"/>
                <a:gd name="connsiteY4" fmla="*/ 0 h 372787"/>
                <a:gd name="connsiteX5" fmla="*/ 81061 w 341368"/>
                <a:gd name="connsiteY5" fmla="*/ 10424 h 37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8" h="372787">
                  <a:moveTo>
                    <a:pt x="81061" y="10424"/>
                  </a:moveTo>
                  <a:lnTo>
                    <a:pt x="7720" y="226192"/>
                  </a:lnTo>
                  <a:cubicBezTo>
                    <a:pt x="-18104" y="294987"/>
                    <a:pt x="23215" y="370037"/>
                    <a:pt x="96555" y="371080"/>
                  </a:cubicBezTo>
                  <a:cubicBezTo>
                    <a:pt x="175061" y="373164"/>
                    <a:pt x="256665" y="374207"/>
                    <a:pt x="262863" y="368995"/>
                  </a:cubicBezTo>
                  <a:cubicBezTo>
                    <a:pt x="274226" y="360656"/>
                    <a:pt x="341369" y="0"/>
                    <a:pt x="341369" y="0"/>
                  </a:cubicBezTo>
                  <a:lnTo>
                    <a:pt x="81061" y="10424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16B9FD8-D083-853C-D448-F6DE20D919E1}"/>
                </a:ext>
              </a:extLst>
            </p:cNvPr>
            <p:cNvSpPr/>
            <p:nvPr/>
          </p:nvSpPr>
          <p:spPr>
            <a:xfrm>
              <a:off x="7412277" y="3517774"/>
              <a:ext cx="270637" cy="346062"/>
            </a:xfrm>
            <a:custGeom>
              <a:avLst/>
              <a:gdLst>
                <a:gd name="connsiteX0" fmla="*/ 91934 w 270637"/>
                <a:gd name="connsiteY0" fmla="*/ 42737 h 346062"/>
                <a:gd name="connsiteX1" fmla="*/ 0 w 270637"/>
                <a:gd name="connsiteY1" fmla="*/ 336682 h 346062"/>
                <a:gd name="connsiteX2" fmla="*/ 261341 w 270637"/>
                <a:gd name="connsiteY2" fmla="*/ 346063 h 346062"/>
                <a:gd name="connsiteX3" fmla="*/ 270638 w 270637"/>
                <a:gd name="connsiteY3" fmla="*/ 0 h 346062"/>
                <a:gd name="connsiteX4" fmla="*/ 91934 w 270637"/>
                <a:gd name="connsiteY4" fmla="*/ 42737 h 34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6062">
                  <a:moveTo>
                    <a:pt x="91934" y="42737"/>
                  </a:moveTo>
                  <a:cubicBezTo>
                    <a:pt x="83670" y="54203"/>
                    <a:pt x="0" y="336682"/>
                    <a:pt x="0" y="336682"/>
                  </a:cubicBezTo>
                  <a:lnTo>
                    <a:pt x="261341" y="346063"/>
                  </a:lnTo>
                  <a:lnTo>
                    <a:pt x="270638" y="0"/>
                  </a:lnTo>
                  <a:lnTo>
                    <a:pt x="91934" y="42737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FAC1795-8781-ACF8-DDA7-AD116AE33A32}"/>
                </a:ext>
              </a:extLst>
            </p:cNvPr>
            <p:cNvSpPr/>
            <p:nvPr/>
          </p:nvSpPr>
          <p:spPr>
            <a:xfrm>
              <a:off x="7195354" y="3757517"/>
              <a:ext cx="733406" cy="234530"/>
            </a:xfrm>
            <a:custGeom>
              <a:avLst/>
              <a:gdLst>
                <a:gd name="connsiteX0" fmla="*/ 728242 w 733406"/>
                <a:gd name="connsiteY0" fmla="*/ 229319 h 234530"/>
                <a:gd name="connsiteX1" fmla="*/ 733407 w 733406"/>
                <a:gd name="connsiteY1" fmla="*/ 170947 h 234530"/>
                <a:gd name="connsiteX2" fmla="*/ 559868 w 733406"/>
                <a:gd name="connsiteY2" fmla="*/ 0 h 234530"/>
                <a:gd name="connsiteX3" fmla="*/ 481363 w 733406"/>
                <a:gd name="connsiteY3" fmla="*/ 0 h 234530"/>
                <a:gd name="connsiteX4" fmla="*/ 362572 w 733406"/>
                <a:gd name="connsiteY4" fmla="*/ 7297 h 234530"/>
                <a:gd name="connsiteX5" fmla="*/ 244813 w 733406"/>
                <a:gd name="connsiteY5" fmla="*/ 0 h 234530"/>
                <a:gd name="connsiteX6" fmla="*/ 177670 w 733406"/>
                <a:gd name="connsiteY6" fmla="*/ 4169 h 234530"/>
                <a:gd name="connsiteX7" fmla="*/ 3099 w 733406"/>
                <a:gd name="connsiteY7" fmla="*/ 166777 h 234530"/>
                <a:gd name="connsiteX8" fmla="*/ 0 w 733406"/>
                <a:gd name="connsiteY8" fmla="*/ 234531 h 234530"/>
                <a:gd name="connsiteX9" fmla="*/ 728242 w 733406"/>
                <a:gd name="connsiteY9" fmla="*/ 229319 h 23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6" h="234530">
                  <a:moveTo>
                    <a:pt x="728242" y="229319"/>
                  </a:moveTo>
                  <a:lnTo>
                    <a:pt x="733407" y="170947"/>
                  </a:lnTo>
                  <a:cubicBezTo>
                    <a:pt x="733407" y="68796"/>
                    <a:pt x="662132" y="0"/>
                    <a:pt x="559868" y="0"/>
                  </a:cubicBezTo>
                  <a:lnTo>
                    <a:pt x="481363" y="0"/>
                  </a:lnTo>
                  <a:cubicBezTo>
                    <a:pt x="481363" y="0"/>
                    <a:pt x="414220" y="7297"/>
                    <a:pt x="362572" y="7297"/>
                  </a:cubicBezTo>
                  <a:cubicBezTo>
                    <a:pt x="310923" y="7297"/>
                    <a:pt x="244813" y="0"/>
                    <a:pt x="244813" y="0"/>
                  </a:cubicBezTo>
                  <a:lnTo>
                    <a:pt x="177670" y="4169"/>
                  </a:lnTo>
                  <a:cubicBezTo>
                    <a:pt x="76440" y="4169"/>
                    <a:pt x="3099" y="64626"/>
                    <a:pt x="3099" y="166777"/>
                  </a:cubicBezTo>
                  <a:lnTo>
                    <a:pt x="0" y="234531"/>
                  </a:lnTo>
                  <a:lnTo>
                    <a:pt x="728242" y="2293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EB3F532-3D88-2477-2198-8E809EAB640D}"/>
                </a:ext>
              </a:extLst>
            </p:cNvPr>
            <p:cNvSpPr/>
            <p:nvPr/>
          </p:nvSpPr>
          <p:spPr>
            <a:xfrm>
              <a:off x="7485618" y="3585528"/>
              <a:ext cx="131186" cy="28883"/>
            </a:xfrm>
            <a:custGeom>
              <a:avLst/>
              <a:gdLst>
                <a:gd name="connsiteX0" fmla="*/ 131187 w 131186"/>
                <a:gd name="connsiteY0" fmla="*/ 0 h 28883"/>
                <a:gd name="connsiteX1" fmla="*/ 0 w 131186"/>
                <a:gd name="connsiteY1" fmla="*/ 26059 h 2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6" h="28883">
                  <a:moveTo>
                    <a:pt x="131187" y="0"/>
                  </a:moveTo>
                  <a:cubicBezTo>
                    <a:pt x="131187" y="0"/>
                    <a:pt x="88835" y="39610"/>
                    <a:pt x="0" y="260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9F4F110-3DEF-2AA7-7B43-226200CC7BFE}"/>
                </a:ext>
              </a:extLst>
            </p:cNvPr>
            <p:cNvSpPr/>
            <p:nvPr/>
          </p:nvSpPr>
          <p:spPr>
            <a:xfrm>
              <a:off x="7180893" y="3750065"/>
              <a:ext cx="760264" cy="246151"/>
            </a:xfrm>
            <a:custGeom>
              <a:avLst/>
              <a:gdLst>
                <a:gd name="connsiteX0" fmla="*/ 576396 w 760264"/>
                <a:gd name="connsiteY0" fmla="*/ 155 h 246151"/>
                <a:gd name="connsiteX1" fmla="*/ 760264 w 760264"/>
                <a:gd name="connsiteY1" fmla="*/ 178399 h 246151"/>
                <a:gd name="connsiteX2" fmla="*/ 760264 w 760264"/>
                <a:gd name="connsiteY2" fmla="*/ 246152 h 246151"/>
                <a:gd name="connsiteX3" fmla="*/ 0 w 760264"/>
                <a:gd name="connsiteY3" fmla="*/ 246152 h 246151"/>
                <a:gd name="connsiteX4" fmla="*/ 3099 w 760264"/>
                <a:gd name="connsiteY4" fmla="*/ 178399 h 246151"/>
                <a:gd name="connsiteX5" fmla="*/ 186967 w 760264"/>
                <a:gd name="connsiteY5" fmla="*/ 155 h 246151"/>
                <a:gd name="connsiteX6" fmla="*/ 260308 w 760264"/>
                <a:gd name="connsiteY6" fmla="*/ 6410 h 246151"/>
                <a:gd name="connsiteX7" fmla="*/ 356374 w 760264"/>
                <a:gd name="connsiteY7" fmla="*/ 236771 h 246151"/>
                <a:gd name="connsiteX8" fmla="*/ 495824 w 760264"/>
                <a:gd name="connsiteY8" fmla="*/ 7452 h 246151"/>
                <a:gd name="connsiteX9" fmla="*/ 576396 w 760264"/>
                <a:gd name="connsiteY9" fmla="*/ 155 h 2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4" h="246151">
                  <a:moveTo>
                    <a:pt x="576396" y="155"/>
                  </a:moveTo>
                  <a:cubicBezTo>
                    <a:pt x="677627" y="155"/>
                    <a:pt x="760264" y="75205"/>
                    <a:pt x="760264" y="178399"/>
                  </a:cubicBezTo>
                  <a:lnTo>
                    <a:pt x="760264" y="246152"/>
                  </a:lnTo>
                  <a:lnTo>
                    <a:pt x="0" y="246152"/>
                  </a:lnTo>
                  <a:lnTo>
                    <a:pt x="3099" y="178399"/>
                  </a:lnTo>
                  <a:cubicBezTo>
                    <a:pt x="3099" y="76248"/>
                    <a:pt x="85736" y="-4014"/>
                    <a:pt x="186967" y="155"/>
                  </a:cubicBezTo>
                  <a:cubicBezTo>
                    <a:pt x="205561" y="1198"/>
                    <a:pt x="231385" y="3282"/>
                    <a:pt x="260308" y="6410"/>
                  </a:cubicBezTo>
                  <a:cubicBezTo>
                    <a:pt x="290264" y="49146"/>
                    <a:pt x="325385" y="130450"/>
                    <a:pt x="356374" y="236771"/>
                  </a:cubicBezTo>
                  <a:cubicBezTo>
                    <a:pt x="402857" y="122111"/>
                    <a:pt x="444176" y="62697"/>
                    <a:pt x="495824" y="7452"/>
                  </a:cubicBezTo>
                  <a:lnTo>
                    <a:pt x="576396" y="1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88733D6-EC2A-1385-8BA3-D1352DCD488C}"/>
                </a:ext>
              </a:extLst>
            </p:cNvPr>
            <p:cNvSpPr/>
            <p:nvPr/>
          </p:nvSpPr>
          <p:spPr>
            <a:xfrm>
              <a:off x="7569288" y="3776279"/>
              <a:ext cx="140483" cy="201175"/>
            </a:xfrm>
            <a:custGeom>
              <a:avLst/>
              <a:gdLst>
                <a:gd name="connsiteX0" fmla="*/ 114659 w 140483"/>
                <a:gd name="connsiteY0" fmla="*/ 0 h 201175"/>
                <a:gd name="connsiteX1" fmla="*/ 140484 w 140483"/>
                <a:gd name="connsiteY1" fmla="*/ 38567 h 201175"/>
                <a:gd name="connsiteX2" fmla="*/ 78506 w 140483"/>
                <a:gd name="connsiteY2" fmla="*/ 55245 h 201175"/>
                <a:gd name="connsiteX3" fmla="*/ 100198 w 140483"/>
                <a:gd name="connsiteY3" fmla="*/ 93812 h 201175"/>
                <a:gd name="connsiteX4" fmla="*/ 0 w 140483"/>
                <a:gd name="connsiteY4" fmla="*/ 201175 h 2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1175">
                  <a:moveTo>
                    <a:pt x="114659" y="0"/>
                  </a:moveTo>
                  <a:lnTo>
                    <a:pt x="140484" y="38567"/>
                  </a:lnTo>
                  <a:lnTo>
                    <a:pt x="78506" y="55245"/>
                  </a:lnTo>
                  <a:lnTo>
                    <a:pt x="100198" y="93812"/>
                  </a:lnTo>
                  <a:cubicBezTo>
                    <a:pt x="100198" y="93812"/>
                    <a:pt x="47517" y="136549"/>
                    <a:pt x="0" y="201175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745B777-8B84-5442-1429-39C9F873A954}"/>
                </a:ext>
              </a:extLst>
            </p:cNvPr>
            <p:cNvSpPr/>
            <p:nvPr/>
          </p:nvSpPr>
          <p:spPr>
            <a:xfrm>
              <a:off x="7394717" y="3772110"/>
              <a:ext cx="121890" cy="211598"/>
            </a:xfrm>
            <a:custGeom>
              <a:avLst/>
              <a:gdLst>
                <a:gd name="connsiteX0" fmla="*/ 29956 w 121890"/>
                <a:gd name="connsiteY0" fmla="*/ 0 h 211598"/>
                <a:gd name="connsiteX1" fmla="*/ 0 w 121890"/>
                <a:gd name="connsiteY1" fmla="*/ 35440 h 211598"/>
                <a:gd name="connsiteX2" fmla="*/ 59912 w 121890"/>
                <a:gd name="connsiteY2" fmla="*/ 58372 h 211598"/>
                <a:gd name="connsiteX3" fmla="*/ 34088 w 121890"/>
                <a:gd name="connsiteY3" fmla="*/ 93812 h 211598"/>
                <a:gd name="connsiteX4" fmla="*/ 121890 w 121890"/>
                <a:gd name="connsiteY4" fmla="*/ 211599 h 21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598">
                  <a:moveTo>
                    <a:pt x="29956" y="0"/>
                  </a:moveTo>
                  <a:lnTo>
                    <a:pt x="0" y="35440"/>
                  </a:lnTo>
                  <a:lnTo>
                    <a:pt x="59912" y="58372"/>
                  </a:lnTo>
                  <a:lnTo>
                    <a:pt x="34088" y="93812"/>
                  </a:lnTo>
                  <a:cubicBezTo>
                    <a:pt x="34088" y="93812"/>
                    <a:pt x="81604" y="142803"/>
                    <a:pt x="121890" y="21159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522CBEB-B401-665A-5063-1D023BD90453}"/>
                </a:ext>
              </a:extLst>
            </p:cNvPr>
            <p:cNvSpPr/>
            <p:nvPr/>
          </p:nvSpPr>
          <p:spPr>
            <a:xfrm>
              <a:off x="7403269" y="3119559"/>
              <a:ext cx="355052" cy="217236"/>
            </a:xfrm>
            <a:custGeom>
              <a:avLst/>
              <a:gdLst>
                <a:gd name="connsiteX0" fmla="*/ 310635 w 355052"/>
                <a:gd name="connsiteY0" fmla="*/ 190786 h 217236"/>
                <a:gd name="connsiteX1" fmla="*/ 45162 w 355052"/>
                <a:gd name="connsiteY1" fmla="*/ 167854 h 217236"/>
                <a:gd name="connsiteX2" fmla="*/ 38965 w 355052"/>
                <a:gd name="connsiteY2" fmla="*/ 51110 h 217236"/>
                <a:gd name="connsiteX3" fmla="*/ 123668 w 355052"/>
                <a:gd name="connsiteY3" fmla="*/ 64661 h 217236"/>
                <a:gd name="connsiteX4" fmla="*/ 139162 w 355052"/>
                <a:gd name="connsiteY4" fmla="*/ 3161 h 217236"/>
                <a:gd name="connsiteX5" fmla="*/ 263119 w 355052"/>
                <a:gd name="connsiteY5" fmla="*/ 83423 h 217236"/>
                <a:gd name="connsiteX6" fmla="*/ 287910 w 355052"/>
                <a:gd name="connsiteY6" fmla="*/ 33390 h 217236"/>
                <a:gd name="connsiteX7" fmla="*/ 355053 w 355052"/>
                <a:gd name="connsiteY7" fmla="*/ 155346 h 217236"/>
                <a:gd name="connsiteX8" fmla="*/ 310635 w 355052"/>
                <a:gd name="connsiteY8" fmla="*/ 190786 h 21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052" h="217236">
                  <a:moveTo>
                    <a:pt x="310635" y="190786"/>
                  </a:moveTo>
                  <a:cubicBezTo>
                    <a:pt x="249690" y="217887"/>
                    <a:pt x="178415" y="241862"/>
                    <a:pt x="45162" y="167854"/>
                  </a:cubicBezTo>
                  <a:cubicBezTo>
                    <a:pt x="-8552" y="137626"/>
                    <a:pt x="-18882" y="67788"/>
                    <a:pt x="38965" y="51110"/>
                  </a:cubicBezTo>
                  <a:cubicBezTo>
                    <a:pt x="72020" y="41729"/>
                    <a:pt x="123668" y="64661"/>
                    <a:pt x="123668" y="64661"/>
                  </a:cubicBezTo>
                  <a:cubicBezTo>
                    <a:pt x="123668" y="64661"/>
                    <a:pt x="92679" y="20882"/>
                    <a:pt x="139162" y="3161"/>
                  </a:cubicBezTo>
                  <a:cubicBezTo>
                    <a:pt x="179448" y="-12474"/>
                    <a:pt x="235228" y="32348"/>
                    <a:pt x="263119" y="83423"/>
                  </a:cubicBezTo>
                  <a:cubicBezTo>
                    <a:pt x="263119" y="83423"/>
                    <a:pt x="253822" y="42771"/>
                    <a:pt x="287910" y="33390"/>
                  </a:cubicBezTo>
                  <a:cubicBezTo>
                    <a:pt x="337492" y="20882"/>
                    <a:pt x="355053" y="140753"/>
                    <a:pt x="355053" y="155346"/>
                  </a:cubicBezTo>
                  <a:cubicBezTo>
                    <a:pt x="355053" y="169939"/>
                    <a:pt x="324064" y="185574"/>
                    <a:pt x="310635" y="1907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CB989D26-0CCE-F56C-A2FB-CDB738A52060}"/>
                </a:ext>
              </a:extLst>
            </p:cNvPr>
            <p:cNvSpPr/>
            <p:nvPr/>
          </p:nvSpPr>
          <p:spPr>
            <a:xfrm>
              <a:off x="7679816" y="3264481"/>
              <a:ext cx="149319" cy="334597"/>
            </a:xfrm>
            <a:custGeom>
              <a:avLst/>
              <a:gdLst>
                <a:gd name="connsiteX0" fmla="*/ 30989 w 149319"/>
                <a:gd name="connsiteY0" fmla="*/ 22932 h 334597"/>
                <a:gd name="connsiteX1" fmla="*/ 0 w 149319"/>
                <a:gd name="connsiteY1" fmla="*/ 334597 h 334597"/>
                <a:gd name="connsiteX2" fmla="*/ 112593 w 149319"/>
                <a:gd name="connsiteY2" fmla="*/ 214726 h 334597"/>
                <a:gd name="connsiteX3" fmla="*/ 72308 w 149319"/>
                <a:gd name="connsiteY3" fmla="*/ 0 h 334597"/>
                <a:gd name="connsiteX4" fmla="*/ 30989 w 149319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9" h="334597">
                  <a:moveTo>
                    <a:pt x="30989" y="22932"/>
                  </a:moveTo>
                  <a:lnTo>
                    <a:pt x="0" y="334597"/>
                  </a:lnTo>
                  <a:cubicBezTo>
                    <a:pt x="0" y="334597"/>
                    <a:pt x="57846" y="314792"/>
                    <a:pt x="112593" y="214726"/>
                  </a:cubicBezTo>
                  <a:cubicBezTo>
                    <a:pt x="167341" y="114659"/>
                    <a:pt x="166308" y="7297"/>
                    <a:pt x="72308" y="0"/>
                  </a:cubicBezTo>
                  <a:lnTo>
                    <a:pt x="30989" y="229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F8E8AE9-8D51-AAF4-7B0D-FEFF66DA68EB}"/>
                </a:ext>
              </a:extLst>
            </p:cNvPr>
            <p:cNvSpPr/>
            <p:nvPr/>
          </p:nvSpPr>
          <p:spPr>
            <a:xfrm>
              <a:off x="7674651" y="3405241"/>
              <a:ext cx="95612" cy="119964"/>
            </a:xfrm>
            <a:custGeom>
              <a:avLst/>
              <a:gdLst>
                <a:gd name="connsiteX0" fmla="*/ 4132 w 95612"/>
                <a:gd name="connsiteY0" fmla="*/ 53119 h 119964"/>
                <a:gd name="connsiteX1" fmla="*/ 87802 w 95612"/>
                <a:gd name="connsiteY1" fmla="*/ 10382 h 119964"/>
                <a:gd name="connsiteX2" fmla="*/ 0 w 95612"/>
                <a:gd name="connsiteY2" fmla="*/ 119830 h 119964"/>
                <a:gd name="connsiteX3" fmla="*/ 4132 w 95612"/>
                <a:gd name="connsiteY3" fmla="*/ 53119 h 1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964">
                  <a:moveTo>
                    <a:pt x="4132" y="53119"/>
                  </a:moveTo>
                  <a:cubicBezTo>
                    <a:pt x="4132" y="53119"/>
                    <a:pt x="46484" y="-28185"/>
                    <a:pt x="87802" y="10382"/>
                  </a:cubicBezTo>
                  <a:cubicBezTo>
                    <a:pt x="109495" y="30187"/>
                    <a:pt x="87802" y="123999"/>
                    <a:pt x="0" y="119830"/>
                  </a:cubicBezTo>
                  <a:lnTo>
                    <a:pt x="4132" y="53119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FCE6131-4FB9-C11C-015E-66C5B73349A3}"/>
              </a:ext>
            </a:extLst>
          </p:cNvPr>
          <p:cNvGrpSpPr/>
          <p:nvPr/>
        </p:nvGrpSpPr>
        <p:grpSpPr>
          <a:xfrm>
            <a:off x="6730355" y="3067157"/>
            <a:ext cx="1011913" cy="1095520"/>
            <a:chOff x="6088062" y="3149808"/>
            <a:chExt cx="760265" cy="823080"/>
          </a:xfrm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4BB96B9-8448-7C98-4F83-F9E7386F8AED}"/>
                </a:ext>
              </a:extLst>
            </p:cNvPr>
            <p:cNvSpPr/>
            <p:nvPr/>
          </p:nvSpPr>
          <p:spPr>
            <a:xfrm>
              <a:off x="6315858" y="3220367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09DCC52B-B42D-0838-83C7-8773A86ECC61}"/>
                </a:ext>
              </a:extLst>
            </p:cNvPr>
            <p:cNvSpPr/>
            <p:nvPr/>
          </p:nvSpPr>
          <p:spPr>
            <a:xfrm>
              <a:off x="6319447" y="3496464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BECC975-6CE3-124D-2E4B-98F05C7E8FED}"/>
                </a:ext>
              </a:extLst>
            </p:cNvPr>
            <p:cNvSpPr/>
            <p:nvPr/>
          </p:nvSpPr>
          <p:spPr>
            <a:xfrm>
              <a:off x="6354552" y="3149808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A72764A-774C-0C3F-3390-D750FFD12E97}"/>
                </a:ext>
              </a:extLst>
            </p:cNvPr>
            <p:cNvSpPr/>
            <p:nvPr/>
          </p:nvSpPr>
          <p:spPr>
            <a:xfrm>
              <a:off x="6588018" y="3246316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F8B04E9-DF7F-F753-53EB-2851AFD47443}"/>
                </a:ext>
              </a:extLst>
            </p:cNvPr>
            <p:cNvSpPr/>
            <p:nvPr/>
          </p:nvSpPr>
          <p:spPr>
            <a:xfrm>
              <a:off x="6581821" y="3384406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2973BDC-AEA5-6C94-ED73-1FFF2DE3A179}"/>
                </a:ext>
              </a:extLst>
            </p:cNvPr>
            <p:cNvSpPr/>
            <p:nvPr/>
          </p:nvSpPr>
          <p:spPr>
            <a:xfrm>
              <a:off x="6124215" y="3735195"/>
              <a:ext cx="705517" cy="236655"/>
            </a:xfrm>
            <a:custGeom>
              <a:avLst/>
              <a:gdLst>
                <a:gd name="connsiteX0" fmla="*/ 688990 w 705517"/>
                <a:gd name="connsiteY0" fmla="*/ 236655 h 236655"/>
                <a:gd name="connsiteX1" fmla="*/ 705518 w 705517"/>
                <a:gd name="connsiteY1" fmla="*/ 170226 h 236655"/>
                <a:gd name="connsiteX2" fmla="*/ 528880 w 705517"/>
                <a:gd name="connsiteY2" fmla="*/ 6228 h 236655"/>
                <a:gd name="connsiteX3" fmla="*/ 459671 w 705517"/>
                <a:gd name="connsiteY3" fmla="*/ 0 h 236655"/>
                <a:gd name="connsiteX4" fmla="*/ 340880 w 705517"/>
                <a:gd name="connsiteY4" fmla="*/ 7266 h 236655"/>
                <a:gd name="connsiteX5" fmla="*/ 223121 w 705517"/>
                <a:gd name="connsiteY5" fmla="*/ 0 h 236655"/>
                <a:gd name="connsiteX6" fmla="*/ 151846 w 705517"/>
                <a:gd name="connsiteY6" fmla="*/ 7266 h 236655"/>
                <a:gd name="connsiteX7" fmla="*/ 3099 w 705517"/>
                <a:gd name="connsiteY7" fmla="*/ 157770 h 236655"/>
                <a:gd name="connsiteX8" fmla="*/ 0 w 705517"/>
                <a:gd name="connsiteY8" fmla="*/ 225237 h 236655"/>
                <a:gd name="connsiteX9" fmla="*/ 688990 w 705517"/>
                <a:gd name="connsiteY9" fmla="*/ 236655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517" h="236655">
                  <a:moveTo>
                    <a:pt x="688990" y="236655"/>
                  </a:moveTo>
                  <a:lnTo>
                    <a:pt x="705518" y="170226"/>
                  </a:lnTo>
                  <a:cubicBezTo>
                    <a:pt x="705518" y="68505"/>
                    <a:pt x="631144" y="6228"/>
                    <a:pt x="528880" y="6228"/>
                  </a:cubicBezTo>
                  <a:lnTo>
                    <a:pt x="459671" y="0"/>
                  </a:lnTo>
                  <a:cubicBezTo>
                    <a:pt x="459671" y="0"/>
                    <a:pt x="392528" y="7266"/>
                    <a:pt x="340880" y="7266"/>
                  </a:cubicBezTo>
                  <a:cubicBezTo>
                    <a:pt x="289231" y="7266"/>
                    <a:pt x="223121" y="0"/>
                    <a:pt x="223121" y="0"/>
                  </a:cubicBezTo>
                  <a:lnTo>
                    <a:pt x="151846" y="7266"/>
                  </a:lnTo>
                  <a:cubicBezTo>
                    <a:pt x="50615" y="7266"/>
                    <a:pt x="3099" y="55012"/>
                    <a:pt x="3099" y="157770"/>
                  </a:cubicBezTo>
                  <a:lnTo>
                    <a:pt x="0" y="225237"/>
                  </a:lnTo>
                  <a:lnTo>
                    <a:pt x="688990" y="2366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1E87745-BDFB-0DC4-3C88-275F20BE93F2}"/>
                </a:ext>
              </a:extLst>
            </p:cNvPr>
            <p:cNvSpPr/>
            <p:nvPr/>
          </p:nvSpPr>
          <p:spPr>
            <a:xfrm>
              <a:off x="6392787" y="3562894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8C341ED-0993-0E01-BC77-CA97F8FC8537}"/>
                </a:ext>
              </a:extLst>
            </p:cNvPr>
            <p:cNvSpPr/>
            <p:nvPr/>
          </p:nvSpPr>
          <p:spPr>
            <a:xfrm>
              <a:off x="6088062" y="3727775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AE07558-C32A-01EF-6067-CE26913BDB35}"/>
                </a:ext>
              </a:extLst>
            </p:cNvPr>
            <p:cNvSpPr/>
            <p:nvPr/>
          </p:nvSpPr>
          <p:spPr>
            <a:xfrm>
              <a:off x="6476458" y="3752841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C2BCA2D-3544-B7B4-104D-E39339ED4D05}"/>
                </a:ext>
              </a:extLst>
            </p:cNvPr>
            <p:cNvSpPr/>
            <p:nvPr/>
          </p:nvSpPr>
          <p:spPr>
            <a:xfrm>
              <a:off x="6301886" y="3748689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6437573-4A46-ABB9-93D0-EF6271ED1018}"/>
              </a:ext>
            </a:extLst>
          </p:cNvPr>
          <p:cNvGrpSpPr/>
          <p:nvPr/>
        </p:nvGrpSpPr>
        <p:grpSpPr>
          <a:xfrm>
            <a:off x="759465" y="3092657"/>
            <a:ext cx="1011913" cy="1095520"/>
            <a:chOff x="8233991" y="3149808"/>
            <a:chExt cx="760265" cy="823080"/>
          </a:xfrm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1D69904-176F-362E-3658-A93887A704A0}"/>
                </a:ext>
              </a:extLst>
            </p:cNvPr>
            <p:cNvSpPr/>
            <p:nvPr/>
          </p:nvSpPr>
          <p:spPr>
            <a:xfrm>
              <a:off x="8461787" y="3220367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AF5E515F-2EC8-82E5-9718-10E66AC030BC}"/>
                </a:ext>
              </a:extLst>
            </p:cNvPr>
            <p:cNvSpPr/>
            <p:nvPr/>
          </p:nvSpPr>
          <p:spPr>
            <a:xfrm>
              <a:off x="8465376" y="3496464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529E759-B436-695F-4961-55A85B9AE959}"/>
                </a:ext>
              </a:extLst>
            </p:cNvPr>
            <p:cNvSpPr/>
            <p:nvPr/>
          </p:nvSpPr>
          <p:spPr>
            <a:xfrm>
              <a:off x="8500481" y="3149808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7D9B5AA-0CD0-ED04-365B-68142D4DE210}"/>
                </a:ext>
              </a:extLst>
            </p:cNvPr>
            <p:cNvSpPr/>
            <p:nvPr/>
          </p:nvSpPr>
          <p:spPr>
            <a:xfrm>
              <a:off x="8733947" y="3246316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4BD0977-72F6-4FA9-EAB1-9297E7746AB8}"/>
                </a:ext>
              </a:extLst>
            </p:cNvPr>
            <p:cNvSpPr/>
            <p:nvPr/>
          </p:nvSpPr>
          <p:spPr>
            <a:xfrm>
              <a:off x="8727750" y="3384406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1101C1A-19F4-45A6-1122-A9A70E256E8F}"/>
                </a:ext>
              </a:extLst>
            </p:cNvPr>
            <p:cNvSpPr/>
            <p:nvPr/>
          </p:nvSpPr>
          <p:spPr>
            <a:xfrm>
              <a:off x="8248452" y="3735195"/>
              <a:ext cx="733407" cy="233541"/>
            </a:xfrm>
            <a:custGeom>
              <a:avLst/>
              <a:gdLst>
                <a:gd name="connsiteX0" fmla="*/ 728243 w 733407"/>
                <a:gd name="connsiteY0" fmla="*/ 228351 h 233541"/>
                <a:gd name="connsiteX1" fmla="*/ 733408 w 733407"/>
                <a:gd name="connsiteY1" fmla="*/ 170226 h 233541"/>
                <a:gd name="connsiteX2" fmla="*/ 559869 w 733407"/>
                <a:gd name="connsiteY2" fmla="*/ 0 h 233541"/>
                <a:gd name="connsiteX3" fmla="*/ 481364 w 733407"/>
                <a:gd name="connsiteY3" fmla="*/ 0 h 233541"/>
                <a:gd name="connsiteX4" fmla="*/ 362572 w 733407"/>
                <a:gd name="connsiteY4" fmla="*/ 7266 h 233541"/>
                <a:gd name="connsiteX5" fmla="*/ 244814 w 733407"/>
                <a:gd name="connsiteY5" fmla="*/ 0 h 233541"/>
                <a:gd name="connsiteX6" fmla="*/ 177671 w 733407"/>
                <a:gd name="connsiteY6" fmla="*/ 4152 h 233541"/>
                <a:gd name="connsiteX7" fmla="*/ 3099 w 733407"/>
                <a:gd name="connsiteY7" fmla="*/ 166074 h 233541"/>
                <a:gd name="connsiteX8" fmla="*/ 0 w 733407"/>
                <a:gd name="connsiteY8" fmla="*/ 233541 h 233541"/>
                <a:gd name="connsiteX9" fmla="*/ 728243 w 733407"/>
                <a:gd name="connsiteY9" fmla="*/ 228351 h 23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7" h="233541">
                  <a:moveTo>
                    <a:pt x="728243" y="228351"/>
                  </a:moveTo>
                  <a:lnTo>
                    <a:pt x="733408" y="170226"/>
                  </a:lnTo>
                  <a:cubicBezTo>
                    <a:pt x="733408" y="68505"/>
                    <a:pt x="662133" y="0"/>
                    <a:pt x="559869" y="0"/>
                  </a:cubicBezTo>
                  <a:lnTo>
                    <a:pt x="481364" y="0"/>
                  </a:lnTo>
                  <a:cubicBezTo>
                    <a:pt x="481364" y="0"/>
                    <a:pt x="414221" y="7266"/>
                    <a:pt x="362572" y="7266"/>
                  </a:cubicBezTo>
                  <a:cubicBezTo>
                    <a:pt x="310924" y="7266"/>
                    <a:pt x="244814" y="0"/>
                    <a:pt x="244814" y="0"/>
                  </a:cubicBezTo>
                  <a:lnTo>
                    <a:pt x="177671" y="4152"/>
                  </a:lnTo>
                  <a:cubicBezTo>
                    <a:pt x="76440" y="4152"/>
                    <a:pt x="3099" y="64354"/>
                    <a:pt x="3099" y="166074"/>
                  </a:cubicBezTo>
                  <a:lnTo>
                    <a:pt x="0" y="233541"/>
                  </a:lnTo>
                  <a:lnTo>
                    <a:pt x="728243" y="22835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C29C438-3FDC-D5A2-5E3C-E25DF3C88575}"/>
                </a:ext>
              </a:extLst>
            </p:cNvPr>
            <p:cNvSpPr/>
            <p:nvPr/>
          </p:nvSpPr>
          <p:spPr>
            <a:xfrm>
              <a:off x="8538716" y="3562894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4FF0BA3-4C0A-01FD-2520-6910D63CA6FA}"/>
                </a:ext>
              </a:extLst>
            </p:cNvPr>
            <p:cNvSpPr/>
            <p:nvPr/>
          </p:nvSpPr>
          <p:spPr>
            <a:xfrm>
              <a:off x="8233991" y="3727775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5216162-F2DD-BAAD-091A-61AEA27AEA78}"/>
                </a:ext>
              </a:extLst>
            </p:cNvPr>
            <p:cNvSpPr/>
            <p:nvPr/>
          </p:nvSpPr>
          <p:spPr>
            <a:xfrm>
              <a:off x="8622387" y="3752841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CEFEC24-7CF9-213F-C63F-FDD14C0FB4DF}"/>
                </a:ext>
              </a:extLst>
            </p:cNvPr>
            <p:cNvSpPr/>
            <p:nvPr/>
          </p:nvSpPr>
          <p:spPr>
            <a:xfrm>
              <a:off x="8447815" y="3748689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6BB8E30-408D-4221-AC6D-3583B6D35C64}"/>
              </a:ext>
            </a:extLst>
          </p:cNvPr>
          <p:cNvGrpSpPr/>
          <p:nvPr/>
        </p:nvGrpSpPr>
        <p:grpSpPr>
          <a:xfrm>
            <a:off x="759465" y="4766180"/>
            <a:ext cx="1000282" cy="1071531"/>
            <a:chOff x="8240341" y="4426309"/>
            <a:chExt cx="751527" cy="805057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5E8C3CF-081E-CE6D-0A56-2CCCE3236DBE}"/>
                </a:ext>
              </a:extLst>
            </p:cNvPr>
            <p:cNvSpPr/>
            <p:nvPr/>
          </p:nvSpPr>
          <p:spPr>
            <a:xfrm>
              <a:off x="8465003" y="4489349"/>
              <a:ext cx="337697" cy="366501"/>
            </a:xfrm>
            <a:custGeom>
              <a:avLst/>
              <a:gdLst>
                <a:gd name="connsiteX0" fmla="*/ 80677 w 337697"/>
                <a:gd name="connsiteY0" fmla="*/ 9301 h 366501"/>
                <a:gd name="connsiteX1" fmla="*/ 7684 w 337697"/>
                <a:gd name="connsiteY1" fmla="*/ 222192 h 366501"/>
                <a:gd name="connsiteX2" fmla="*/ 96098 w 337697"/>
                <a:gd name="connsiteY2" fmla="*/ 364808 h 366501"/>
                <a:gd name="connsiteX3" fmla="*/ 259563 w 337697"/>
                <a:gd name="connsiteY3" fmla="*/ 362741 h 366501"/>
                <a:gd name="connsiteX4" fmla="*/ 337698 w 337697"/>
                <a:gd name="connsiteY4" fmla="*/ 0 h 366501"/>
                <a:gd name="connsiteX5" fmla="*/ 80677 w 337697"/>
                <a:gd name="connsiteY5" fmla="*/ 9301 h 3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6501">
                  <a:moveTo>
                    <a:pt x="80677" y="9301"/>
                  </a:moveTo>
                  <a:lnTo>
                    <a:pt x="7684" y="222192"/>
                  </a:lnTo>
                  <a:cubicBezTo>
                    <a:pt x="-18018" y="290399"/>
                    <a:pt x="23105" y="363774"/>
                    <a:pt x="96098" y="364808"/>
                  </a:cubicBezTo>
                  <a:cubicBezTo>
                    <a:pt x="174233" y="366875"/>
                    <a:pt x="254423" y="367908"/>
                    <a:pt x="259563" y="362741"/>
                  </a:cubicBezTo>
                  <a:cubicBezTo>
                    <a:pt x="270872" y="354473"/>
                    <a:pt x="337698" y="0"/>
                    <a:pt x="337698" y="0"/>
                  </a:cubicBezTo>
                  <a:lnTo>
                    <a:pt x="80677" y="93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A438388-48A4-11B2-3A95-A31498D4130B}"/>
                </a:ext>
              </a:extLst>
            </p:cNvPr>
            <p:cNvSpPr/>
            <p:nvPr/>
          </p:nvSpPr>
          <p:spPr>
            <a:xfrm>
              <a:off x="8468574" y="4761146"/>
              <a:ext cx="267301" cy="341038"/>
            </a:xfrm>
            <a:custGeom>
              <a:avLst/>
              <a:gdLst>
                <a:gd name="connsiteX0" fmla="*/ 91499 w 267301"/>
                <a:gd name="connsiteY0" fmla="*/ 42371 h 341038"/>
                <a:gd name="connsiteX1" fmla="*/ 0 w 267301"/>
                <a:gd name="connsiteY1" fmla="*/ 331737 h 341038"/>
                <a:gd name="connsiteX2" fmla="*/ 258048 w 267301"/>
                <a:gd name="connsiteY2" fmla="*/ 341039 h 341038"/>
                <a:gd name="connsiteX3" fmla="*/ 267301 w 267301"/>
                <a:gd name="connsiteY3" fmla="*/ 0 h 341038"/>
                <a:gd name="connsiteX4" fmla="*/ 91499 w 267301"/>
                <a:gd name="connsiteY4" fmla="*/ 42371 h 34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1" h="341038">
                  <a:moveTo>
                    <a:pt x="91499" y="42371"/>
                  </a:moveTo>
                  <a:cubicBezTo>
                    <a:pt x="83275" y="53739"/>
                    <a:pt x="0" y="331737"/>
                    <a:pt x="0" y="331737"/>
                  </a:cubicBezTo>
                  <a:lnTo>
                    <a:pt x="258048" y="341039"/>
                  </a:lnTo>
                  <a:lnTo>
                    <a:pt x="267301" y="0"/>
                  </a:lnTo>
                  <a:lnTo>
                    <a:pt x="91499" y="4237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381AD74-5C5D-BE84-BDEB-158FD5BC0FBB}"/>
                </a:ext>
              </a:extLst>
            </p:cNvPr>
            <p:cNvSpPr/>
            <p:nvPr/>
          </p:nvSpPr>
          <p:spPr>
            <a:xfrm>
              <a:off x="8518797" y="4426309"/>
              <a:ext cx="310818" cy="134348"/>
            </a:xfrm>
            <a:custGeom>
              <a:avLst/>
              <a:gdLst>
                <a:gd name="connsiteX0" fmla="*/ 248949 w 310818"/>
                <a:gd name="connsiteY0" fmla="*/ 134349 h 134348"/>
                <a:gd name="connsiteX1" fmla="*/ 12490 w 310818"/>
                <a:gd name="connsiteY1" fmla="*/ 109546 h 134348"/>
                <a:gd name="connsiteX2" fmla="*/ 149225 w 310818"/>
                <a:gd name="connsiteY2" fmla="*/ 0 h 134348"/>
                <a:gd name="connsiteX3" fmla="*/ 310634 w 310818"/>
                <a:gd name="connsiteY3" fmla="*/ 112646 h 134348"/>
                <a:gd name="connsiteX4" fmla="*/ 248949 w 310818"/>
                <a:gd name="connsiteY4" fmla="*/ 134349 h 13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18" h="134348">
                  <a:moveTo>
                    <a:pt x="248949" y="134349"/>
                  </a:moveTo>
                  <a:cubicBezTo>
                    <a:pt x="248949" y="134349"/>
                    <a:pt x="161562" y="82676"/>
                    <a:pt x="12490" y="109546"/>
                  </a:cubicBezTo>
                  <a:cubicBezTo>
                    <a:pt x="-26577" y="115746"/>
                    <a:pt x="27911" y="0"/>
                    <a:pt x="149225" y="0"/>
                  </a:cubicBezTo>
                  <a:cubicBezTo>
                    <a:pt x="266426" y="0"/>
                    <a:pt x="299325" y="74408"/>
                    <a:pt x="310634" y="112646"/>
                  </a:cubicBezTo>
                  <a:cubicBezTo>
                    <a:pt x="314746" y="127114"/>
                    <a:pt x="248949" y="134349"/>
                    <a:pt x="248949" y="13434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6A7FC06-C4BF-93B4-5AD1-FBFED9F48A36}"/>
                </a:ext>
              </a:extLst>
            </p:cNvPr>
            <p:cNvSpPr/>
            <p:nvPr/>
          </p:nvSpPr>
          <p:spPr>
            <a:xfrm>
              <a:off x="8733819" y="4513118"/>
              <a:ext cx="127808" cy="333804"/>
            </a:xfrm>
            <a:custGeom>
              <a:avLst/>
              <a:gdLst>
                <a:gd name="connsiteX0" fmla="*/ 30842 w 127808"/>
                <a:gd name="connsiteY0" fmla="*/ 24803 h 333804"/>
                <a:gd name="connsiteX1" fmla="*/ 0 w 127808"/>
                <a:gd name="connsiteY1" fmla="*/ 333804 h 333804"/>
                <a:gd name="connsiteX2" fmla="*/ 119257 w 127808"/>
                <a:gd name="connsiteY2" fmla="*/ 183954 h 333804"/>
                <a:gd name="connsiteX3" fmla="*/ 78134 w 127808"/>
                <a:gd name="connsiteY3" fmla="*/ 0 h 333804"/>
                <a:gd name="connsiteX4" fmla="*/ 30842 w 127808"/>
                <a:gd name="connsiteY4" fmla="*/ 24803 h 33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808" h="333804">
                  <a:moveTo>
                    <a:pt x="30842" y="24803"/>
                  </a:moveTo>
                  <a:lnTo>
                    <a:pt x="0" y="333804"/>
                  </a:lnTo>
                  <a:cubicBezTo>
                    <a:pt x="0" y="333804"/>
                    <a:pt x="85331" y="292466"/>
                    <a:pt x="119257" y="183954"/>
                  </a:cubicBezTo>
                  <a:cubicBezTo>
                    <a:pt x="133651" y="138482"/>
                    <a:pt x="135707" y="80609"/>
                    <a:pt x="78134" y="0"/>
                  </a:cubicBezTo>
                  <a:lnTo>
                    <a:pt x="30842" y="248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AB9C860-C73A-77A6-D5B6-CA9E1A3920D6}"/>
                </a:ext>
              </a:extLst>
            </p:cNvPr>
            <p:cNvSpPr/>
            <p:nvPr/>
          </p:nvSpPr>
          <p:spPr>
            <a:xfrm>
              <a:off x="8727651" y="4650996"/>
              <a:ext cx="93721" cy="117519"/>
            </a:xfrm>
            <a:custGeom>
              <a:avLst/>
              <a:gdLst>
                <a:gd name="connsiteX0" fmla="*/ 4112 w 93721"/>
                <a:gd name="connsiteY0" fmla="*/ 52277 h 117519"/>
                <a:gd name="connsiteX1" fmla="*/ 86359 w 93721"/>
                <a:gd name="connsiteY1" fmla="*/ 9906 h 117519"/>
                <a:gd name="connsiteX2" fmla="*/ 0 w 93721"/>
                <a:gd name="connsiteY2" fmla="*/ 117385 h 117519"/>
                <a:gd name="connsiteX3" fmla="*/ 4112 w 93721"/>
                <a:gd name="connsiteY3" fmla="*/ 52277 h 11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7519">
                  <a:moveTo>
                    <a:pt x="4112" y="52277"/>
                  </a:moveTo>
                  <a:cubicBezTo>
                    <a:pt x="4112" y="52277"/>
                    <a:pt x="46264" y="-27298"/>
                    <a:pt x="86359" y="9906"/>
                  </a:cubicBezTo>
                  <a:cubicBezTo>
                    <a:pt x="106920" y="29542"/>
                    <a:pt x="86359" y="121519"/>
                    <a:pt x="0" y="117385"/>
                  </a:cubicBezTo>
                  <a:lnTo>
                    <a:pt x="4112" y="522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F1E8844-19CD-7B34-6023-2BC0A0BFFD49}"/>
                </a:ext>
              </a:extLst>
            </p:cNvPr>
            <p:cNvSpPr/>
            <p:nvPr/>
          </p:nvSpPr>
          <p:spPr>
            <a:xfrm>
              <a:off x="8240341" y="4989539"/>
              <a:ext cx="751527" cy="241827"/>
            </a:xfrm>
            <a:custGeom>
              <a:avLst/>
              <a:gdLst>
                <a:gd name="connsiteX0" fmla="*/ 751527 w 751527"/>
                <a:gd name="connsiteY0" fmla="*/ 241827 h 241827"/>
                <a:gd name="connsiteX1" fmla="*/ 751527 w 751527"/>
                <a:gd name="connsiteY1" fmla="*/ 175687 h 241827"/>
                <a:gd name="connsiteX2" fmla="*/ 569557 w 751527"/>
                <a:gd name="connsiteY2" fmla="*/ 0 h 241827"/>
                <a:gd name="connsiteX3" fmla="*/ 489366 w 751527"/>
                <a:gd name="connsiteY3" fmla="*/ 7234 h 241827"/>
                <a:gd name="connsiteX4" fmla="*/ 372165 w 751527"/>
                <a:gd name="connsiteY4" fmla="*/ 14468 h 241827"/>
                <a:gd name="connsiteX5" fmla="*/ 255992 w 751527"/>
                <a:gd name="connsiteY5" fmla="*/ 7234 h 241827"/>
                <a:gd name="connsiteX6" fmla="*/ 185055 w 751527"/>
                <a:gd name="connsiteY6" fmla="*/ 1033 h 241827"/>
                <a:gd name="connsiteX7" fmla="*/ 3084 w 751527"/>
                <a:gd name="connsiteY7" fmla="*/ 176720 h 241827"/>
                <a:gd name="connsiteX8" fmla="*/ 0 w 751527"/>
                <a:gd name="connsiteY8" fmla="*/ 241827 h 241827"/>
                <a:gd name="connsiteX9" fmla="*/ 751527 w 751527"/>
                <a:gd name="connsiteY9" fmla="*/ 241827 h 24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7" h="241827">
                  <a:moveTo>
                    <a:pt x="751527" y="241827"/>
                  </a:moveTo>
                  <a:lnTo>
                    <a:pt x="751527" y="175687"/>
                  </a:lnTo>
                  <a:cubicBezTo>
                    <a:pt x="751527" y="74408"/>
                    <a:pt x="670309" y="0"/>
                    <a:pt x="569557" y="0"/>
                  </a:cubicBezTo>
                  <a:lnTo>
                    <a:pt x="489366" y="7234"/>
                  </a:lnTo>
                  <a:cubicBezTo>
                    <a:pt x="489366" y="7234"/>
                    <a:pt x="422541" y="14468"/>
                    <a:pt x="372165" y="14468"/>
                  </a:cubicBezTo>
                  <a:cubicBezTo>
                    <a:pt x="321789" y="14468"/>
                    <a:pt x="255992" y="7234"/>
                    <a:pt x="255992" y="7234"/>
                  </a:cubicBezTo>
                  <a:lnTo>
                    <a:pt x="185055" y="1033"/>
                  </a:lnTo>
                  <a:cubicBezTo>
                    <a:pt x="84303" y="1033"/>
                    <a:pt x="3084" y="75442"/>
                    <a:pt x="3084" y="176720"/>
                  </a:cubicBezTo>
                  <a:lnTo>
                    <a:pt x="0" y="241827"/>
                  </a:lnTo>
                  <a:lnTo>
                    <a:pt x="751527" y="24182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DCB6F9F-35E0-4741-A2E3-08FEBF4E9E7F}"/>
                </a:ext>
              </a:extLst>
            </p:cNvPr>
            <p:cNvSpPr/>
            <p:nvPr/>
          </p:nvSpPr>
          <p:spPr>
            <a:xfrm>
              <a:off x="8541568" y="4827287"/>
              <a:ext cx="129538" cy="27664"/>
            </a:xfrm>
            <a:custGeom>
              <a:avLst/>
              <a:gdLst>
                <a:gd name="connsiteX0" fmla="*/ 129538 w 129538"/>
                <a:gd name="connsiteY0" fmla="*/ 0 h 27664"/>
                <a:gd name="connsiteX1" fmla="*/ 0 w 129538"/>
                <a:gd name="connsiteY1" fmla="*/ 24803 h 2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8" h="27664">
                  <a:moveTo>
                    <a:pt x="129538" y="0"/>
                  </a:moveTo>
                  <a:cubicBezTo>
                    <a:pt x="129538" y="0"/>
                    <a:pt x="87387" y="38238"/>
                    <a:pt x="0" y="24803"/>
                  </a:cubicBezTo>
                </a:path>
              </a:pathLst>
            </a:custGeom>
            <a:noFill/>
            <a:ln w="1017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2F6EBFC-6204-8A1F-0C4E-C619127B487B}"/>
              </a:ext>
            </a:extLst>
          </p:cNvPr>
          <p:cNvGrpSpPr/>
          <p:nvPr/>
        </p:nvGrpSpPr>
        <p:grpSpPr>
          <a:xfrm>
            <a:off x="8723726" y="4745786"/>
            <a:ext cx="1000281" cy="1111590"/>
            <a:chOff x="7187243" y="4410987"/>
            <a:chExt cx="751526" cy="835154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24319C4-5CB8-1F5A-81DA-7FD8C8BD197B}"/>
                </a:ext>
              </a:extLst>
            </p:cNvPr>
            <p:cNvSpPr/>
            <p:nvPr/>
          </p:nvSpPr>
          <p:spPr>
            <a:xfrm>
              <a:off x="7411905" y="4497728"/>
              <a:ext cx="337697" cy="369660"/>
            </a:xfrm>
            <a:custGeom>
              <a:avLst/>
              <a:gdLst>
                <a:gd name="connsiteX0" fmla="*/ 80677 w 337697"/>
                <a:gd name="connsiteY0" fmla="*/ 9381 h 369660"/>
                <a:gd name="connsiteX1" fmla="*/ 7684 w 337697"/>
                <a:gd name="connsiteY1" fmla="*/ 224107 h 369660"/>
                <a:gd name="connsiteX2" fmla="*/ 96098 w 337697"/>
                <a:gd name="connsiteY2" fmla="*/ 367953 h 369660"/>
                <a:gd name="connsiteX3" fmla="*/ 259563 w 337697"/>
                <a:gd name="connsiteY3" fmla="*/ 365868 h 369660"/>
                <a:gd name="connsiteX4" fmla="*/ 337697 w 337697"/>
                <a:gd name="connsiteY4" fmla="*/ 0 h 369660"/>
                <a:gd name="connsiteX5" fmla="*/ 80677 w 337697"/>
                <a:gd name="connsiteY5" fmla="*/ 9381 h 3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9660">
                  <a:moveTo>
                    <a:pt x="80677" y="9381"/>
                  </a:moveTo>
                  <a:lnTo>
                    <a:pt x="7684" y="224107"/>
                  </a:lnTo>
                  <a:cubicBezTo>
                    <a:pt x="-18018" y="292903"/>
                    <a:pt x="23105" y="366910"/>
                    <a:pt x="96098" y="367953"/>
                  </a:cubicBezTo>
                  <a:cubicBezTo>
                    <a:pt x="174232" y="370037"/>
                    <a:pt x="254423" y="371080"/>
                    <a:pt x="259563" y="365868"/>
                  </a:cubicBezTo>
                  <a:cubicBezTo>
                    <a:pt x="270872" y="357529"/>
                    <a:pt x="337697" y="0"/>
                    <a:pt x="337697" y="0"/>
                  </a:cubicBezTo>
                  <a:lnTo>
                    <a:pt x="80677" y="9381"/>
                  </a:lnTo>
                  <a:close/>
                </a:path>
              </a:pathLst>
            </a:custGeom>
            <a:solidFill>
              <a:schemeClr val="accent1"/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2103912-2CCC-56D3-C409-3895BD69024B}"/>
                </a:ext>
              </a:extLst>
            </p:cNvPr>
            <p:cNvSpPr/>
            <p:nvPr/>
          </p:nvSpPr>
          <p:spPr>
            <a:xfrm>
              <a:off x="7415476" y="4771869"/>
              <a:ext cx="267300" cy="343978"/>
            </a:xfrm>
            <a:custGeom>
              <a:avLst/>
              <a:gdLst>
                <a:gd name="connsiteX0" fmla="*/ 91499 w 267300"/>
                <a:gd name="connsiteY0" fmla="*/ 42737 h 343978"/>
                <a:gd name="connsiteX1" fmla="*/ 0 w 267300"/>
                <a:gd name="connsiteY1" fmla="*/ 334597 h 343978"/>
                <a:gd name="connsiteX2" fmla="*/ 258048 w 267300"/>
                <a:gd name="connsiteY2" fmla="*/ 343978 h 343978"/>
                <a:gd name="connsiteX3" fmla="*/ 267301 w 267300"/>
                <a:gd name="connsiteY3" fmla="*/ 0 h 343978"/>
                <a:gd name="connsiteX4" fmla="*/ 91499 w 267300"/>
                <a:gd name="connsiteY4" fmla="*/ 42737 h 34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0" h="343978">
                  <a:moveTo>
                    <a:pt x="91499" y="42737"/>
                  </a:moveTo>
                  <a:cubicBezTo>
                    <a:pt x="83274" y="54203"/>
                    <a:pt x="0" y="334597"/>
                    <a:pt x="0" y="334597"/>
                  </a:cubicBezTo>
                  <a:lnTo>
                    <a:pt x="258048" y="343978"/>
                  </a:lnTo>
                  <a:lnTo>
                    <a:pt x="267301" y="0"/>
                  </a:lnTo>
                  <a:lnTo>
                    <a:pt x="91499" y="42737"/>
                  </a:lnTo>
                  <a:close/>
                </a:path>
              </a:pathLst>
            </a:custGeom>
            <a:solidFill>
              <a:schemeClr val="accent1"/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5675CD8-88FF-643C-CDA5-3363DC4F6709}"/>
                </a:ext>
              </a:extLst>
            </p:cNvPr>
            <p:cNvSpPr/>
            <p:nvPr/>
          </p:nvSpPr>
          <p:spPr>
            <a:xfrm>
              <a:off x="7406303" y="4410987"/>
              <a:ext cx="352575" cy="174796"/>
            </a:xfrm>
            <a:custGeom>
              <a:avLst/>
              <a:gdLst>
                <a:gd name="connsiteX0" fmla="*/ 308344 w 352575"/>
                <a:gd name="connsiteY0" fmla="*/ 157622 h 174796"/>
                <a:gd name="connsiteX1" fmla="*/ 44128 w 352575"/>
                <a:gd name="connsiteY1" fmla="*/ 134690 h 174796"/>
                <a:gd name="connsiteX2" fmla="*/ 37959 w 352575"/>
                <a:gd name="connsiteY2" fmla="*/ 17946 h 174796"/>
                <a:gd name="connsiteX3" fmla="*/ 153104 w 352575"/>
                <a:gd name="connsiteY3" fmla="*/ 1268 h 174796"/>
                <a:gd name="connsiteX4" fmla="*/ 291895 w 352575"/>
                <a:gd name="connsiteY4" fmla="*/ 28369 h 174796"/>
                <a:gd name="connsiteX5" fmla="*/ 352552 w 352575"/>
                <a:gd name="connsiteY5" fmla="*/ 122182 h 174796"/>
                <a:gd name="connsiteX6" fmla="*/ 308344 w 352575"/>
                <a:gd name="connsiteY6" fmla="*/ 157622 h 1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575" h="174796">
                  <a:moveTo>
                    <a:pt x="308344" y="157622"/>
                  </a:moveTo>
                  <a:cubicBezTo>
                    <a:pt x="308344" y="157622"/>
                    <a:pt x="176750" y="208697"/>
                    <a:pt x="44128" y="134690"/>
                  </a:cubicBezTo>
                  <a:cubicBezTo>
                    <a:pt x="-9332" y="104462"/>
                    <a:pt x="-17557" y="40878"/>
                    <a:pt x="37959" y="17946"/>
                  </a:cubicBezTo>
                  <a:cubicBezTo>
                    <a:pt x="71886" y="3353"/>
                    <a:pt x="103757" y="-2901"/>
                    <a:pt x="153104" y="1268"/>
                  </a:cubicBezTo>
                  <a:cubicBezTo>
                    <a:pt x="204508" y="5437"/>
                    <a:pt x="261053" y="11692"/>
                    <a:pt x="291895" y="28369"/>
                  </a:cubicBezTo>
                  <a:cubicBezTo>
                    <a:pt x="355636" y="61725"/>
                    <a:pt x="352552" y="107589"/>
                    <a:pt x="352552" y="122182"/>
                  </a:cubicBezTo>
                  <a:cubicBezTo>
                    <a:pt x="352552" y="136775"/>
                    <a:pt x="308344" y="157622"/>
                    <a:pt x="308344" y="15762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EA19F7A-AEBD-DEAA-FB67-CE9B836113E2}"/>
                </a:ext>
              </a:extLst>
            </p:cNvPr>
            <p:cNvSpPr/>
            <p:nvPr/>
          </p:nvSpPr>
          <p:spPr>
            <a:xfrm>
              <a:off x="7680721" y="4523787"/>
              <a:ext cx="148613" cy="334597"/>
            </a:xfrm>
            <a:custGeom>
              <a:avLst/>
              <a:gdLst>
                <a:gd name="connsiteX0" fmla="*/ 30842 w 148613"/>
                <a:gd name="connsiteY0" fmla="*/ 22932 h 334597"/>
                <a:gd name="connsiteX1" fmla="*/ 0 w 148613"/>
                <a:gd name="connsiteY1" fmla="*/ 334597 h 334597"/>
                <a:gd name="connsiteX2" fmla="*/ 112061 w 148613"/>
                <a:gd name="connsiteY2" fmla="*/ 214726 h 334597"/>
                <a:gd name="connsiteX3" fmla="*/ 71966 w 148613"/>
                <a:gd name="connsiteY3" fmla="*/ 0 h 334597"/>
                <a:gd name="connsiteX4" fmla="*/ 30842 w 148613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13" h="334597">
                  <a:moveTo>
                    <a:pt x="30842" y="22932"/>
                  </a:moveTo>
                  <a:lnTo>
                    <a:pt x="0" y="334597"/>
                  </a:lnTo>
                  <a:cubicBezTo>
                    <a:pt x="0" y="334597"/>
                    <a:pt x="57572" y="314792"/>
                    <a:pt x="112061" y="214726"/>
                  </a:cubicBezTo>
                  <a:cubicBezTo>
                    <a:pt x="166549" y="114659"/>
                    <a:pt x="165521" y="7297"/>
                    <a:pt x="71966" y="0"/>
                  </a:cubicBezTo>
                  <a:lnTo>
                    <a:pt x="30842" y="229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A5E1FC9-107B-E103-7FE8-C5CEF6ACBCC0}"/>
                </a:ext>
              </a:extLst>
            </p:cNvPr>
            <p:cNvSpPr/>
            <p:nvPr/>
          </p:nvSpPr>
          <p:spPr>
            <a:xfrm>
              <a:off x="7674552" y="4660768"/>
              <a:ext cx="93721" cy="118532"/>
            </a:xfrm>
            <a:custGeom>
              <a:avLst/>
              <a:gdLst>
                <a:gd name="connsiteX0" fmla="*/ 4112 w 93721"/>
                <a:gd name="connsiteY0" fmla="*/ 52728 h 118532"/>
                <a:gd name="connsiteX1" fmla="*/ 86359 w 93721"/>
                <a:gd name="connsiteY1" fmla="*/ 9991 h 118532"/>
                <a:gd name="connsiteX2" fmla="*/ 0 w 93721"/>
                <a:gd name="connsiteY2" fmla="*/ 118397 h 118532"/>
                <a:gd name="connsiteX3" fmla="*/ 4112 w 93721"/>
                <a:gd name="connsiteY3" fmla="*/ 52728 h 11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8532">
                  <a:moveTo>
                    <a:pt x="4112" y="52728"/>
                  </a:moveTo>
                  <a:cubicBezTo>
                    <a:pt x="4112" y="52728"/>
                    <a:pt x="46264" y="-27534"/>
                    <a:pt x="86359" y="9991"/>
                  </a:cubicBezTo>
                  <a:cubicBezTo>
                    <a:pt x="106920" y="29796"/>
                    <a:pt x="86359" y="122566"/>
                    <a:pt x="0" y="118397"/>
                  </a:cubicBezTo>
                  <a:lnTo>
                    <a:pt x="4112" y="52728"/>
                  </a:lnTo>
                  <a:close/>
                </a:path>
              </a:pathLst>
            </a:custGeom>
            <a:solidFill>
              <a:schemeClr val="accent1"/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894AFFE-CBFF-1C80-001C-5FBAACB7E727}"/>
                </a:ext>
              </a:extLst>
            </p:cNvPr>
            <p:cNvSpPr/>
            <p:nvPr/>
          </p:nvSpPr>
          <p:spPr>
            <a:xfrm>
              <a:off x="7187243" y="5002230"/>
              <a:ext cx="751526" cy="243911"/>
            </a:xfrm>
            <a:custGeom>
              <a:avLst/>
              <a:gdLst>
                <a:gd name="connsiteX0" fmla="*/ 751526 w 751526"/>
                <a:gd name="connsiteY0" fmla="*/ 243912 h 243911"/>
                <a:gd name="connsiteX1" fmla="*/ 751526 w 751526"/>
                <a:gd name="connsiteY1" fmla="*/ 177201 h 243911"/>
                <a:gd name="connsiteX2" fmla="*/ 569556 w 751526"/>
                <a:gd name="connsiteY2" fmla="*/ 0 h 243911"/>
                <a:gd name="connsiteX3" fmla="*/ 489366 w 751526"/>
                <a:gd name="connsiteY3" fmla="*/ 7297 h 243911"/>
                <a:gd name="connsiteX4" fmla="*/ 372165 w 751526"/>
                <a:gd name="connsiteY4" fmla="*/ 14593 h 243911"/>
                <a:gd name="connsiteX5" fmla="*/ 255992 w 751526"/>
                <a:gd name="connsiteY5" fmla="*/ 7297 h 243911"/>
                <a:gd name="connsiteX6" fmla="*/ 185054 w 751526"/>
                <a:gd name="connsiteY6" fmla="*/ 0 h 243911"/>
                <a:gd name="connsiteX7" fmla="*/ 3084 w 751526"/>
                <a:gd name="connsiteY7" fmla="*/ 177201 h 243911"/>
                <a:gd name="connsiteX8" fmla="*/ 0 w 751526"/>
                <a:gd name="connsiteY8" fmla="*/ 243912 h 243911"/>
                <a:gd name="connsiteX9" fmla="*/ 751526 w 751526"/>
                <a:gd name="connsiteY9" fmla="*/ 243912 h 24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6" h="243911">
                  <a:moveTo>
                    <a:pt x="751526" y="243912"/>
                  </a:moveTo>
                  <a:lnTo>
                    <a:pt x="751526" y="177201"/>
                  </a:lnTo>
                  <a:cubicBezTo>
                    <a:pt x="751526" y="75050"/>
                    <a:pt x="670308" y="0"/>
                    <a:pt x="569556" y="0"/>
                  </a:cubicBezTo>
                  <a:lnTo>
                    <a:pt x="489366" y="7297"/>
                  </a:lnTo>
                  <a:cubicBezTo>
                    <a:pt x="489366" y="7297"/>
                    <a:pt x="422541" y="14593"/>
                    <a:pt x="372165" y="14593"/>
                  </a:cubicBezTo>
                  <a:cubicBezTo>
                    <a:pt x="321789" y="14593"/>
                    <a:pt x="255992" y="7297"/>
                    <a:pt x="255992" y="7297"/>
                  </a:cubicBezTo>
                  <a:lnTo>
                    <a:pt x="185054" y="0"/>
                  </a:lnTo>
                  <a:cubicBezTo>
                    <a:pt x="84303" y="0"/>
                    <a:pt x="3084" y="75050"/>
                    <a:pt x="3084" y="177201"/>
                  </a:cubicBezTo>
                  <a:lnTo>
                    <a:pt x="0" y="243912"/>
                  </a:lnTo>
                  <a:lnTo>
                    <a:pt x="751526" y="2439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A186249-B233-4973-E924-46B2EC2C1D17}"/>
                </a:ext>
              </a:extLst>
            </p:cNvPr>
            <p:cNvSpPr/>
            <p:nvPr/>
          </p:nvSpPr>
          <p:spPr>
            <a:xfrm>
              <a:off x="7488470" y="4838580"/>
              <a:ext cx="129538" cy="27902"/>
            </a:xfrm>
            <a:custGeom>
              <a:avLst/>
              <a:gdLst>
                <a:gd name="connsiteX0" fmla="*/ 129538 w 129538"/>
                <a:gd name="connsiteY0" fmla="*/ 0 h 27902"/>
                <a:gd name="connsiteX1" fmla="*/ 0 w 129538"/>
                <a:gd name="connsiteY1" fmla="*/ 25017 h 2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8" h="27902">
                  <a:moveTo>
                    <a:pt x="129538" y="0"/>
                  </a:moveTo>
                  <a:cubicBezTo>
                    <a:pt x="129538" y="0"/>
                    <a:pt x="87387" y="38567"/>
                    <a:pt x="0" y="25017"/>
                  </a:cubicBezTo>
                </a:path>
              </a:pathLst>
            </a:custGeom>
            <a:noFill/>
            <a:ln w="1017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69E0CBC-12ED-1F56-83B2-596A39821838}"/>
              </a:ext>
            </a:extLst>
          </p:cNvPr>
          <p:cNvGrpSpPr/>
          <p:nvPr/>
        </p:nvGrpSpPr>
        <p:grpSpPr>
          <a:xfrm>
            <a:off x="6752998" y="4727329"/>
            <a:ext cx="1000281" cy="1149710"/>
            <a:chOff x="6094413" y="4397120"/>
            <a:chExt cx="751526" cy="863794"/>
          </a:xfrm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2A10B31-7250-4EEE-AC95-CA4AFB8A602A}"/>
                </a:ext>
              </a:extLst>
            </p:cNvPr>
            <p:cNvSpPr/>
            <p:nvPr/>
          </p:nvSpPr>
          <p:spPr>
            <a:xfrm>
              <a:off x="6319075" y="4514468"/>
              <a:ext cx="337697" cy="368176"/>
            </a:xfrm>
            <a:custGeom>
              <a:avLst/>
              <a:gdLst>
                <a:gd name="connsiteX0" fmla="*/ 80677 w 337697"/>
                <a:gd name="connsiteY0" fmla="*/ 9344 h 368176"/>
                <a:gd name="connsiteX1" fmla="*/ 7684 w 337697"/>
                <a:gd name="connsiteY1" fmla="*/ 223207 h 368176"/>
                <a:gd name="connsiteX2" fmla="*/ 96098 w 337697"/>
                <a:gd name="connsiteY2" fmla="*/ 366475 h 368176"/>
                <a:gd name="connsiteX3" fmla="*/ 259563 w 337697"/>
                <a:gd name="connsiteY3" fmla="*/ 364398 h 368176"/>
                <a:gd name="connsiteX4" fmla="*/ 337697 w 337697"/>
                <a:gd name="connsiteY4" fmla="*/ 0 h 368176"/>
                <a:gd name="connsiteX5" fmla="*/ 80677 w 337697"/>
                <a:gd name="connsiteY5" fmla="*/ 9344 h 36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8176">
                  <a:moveTo>
                    <a:pt x="80677" y="9344"/>
                  </a:moveTo>
                  <a:lnTo>
                    <a:pt x="7684" y="223207"/>
                  </a:lnTo>
                  <a:cubicBezTo>
                    <a:pt x="-18018" y="291726"/>
                    <a:pt x="23105" y="365437"/>
                    <a:pt x="96098" y="366475"/>
                  </a:cubicBezTo>
                  <a:cubicBezTo>
                    <a:pt x="174232" y="368551"/>
                    <a:pt x="254423" y="369589"/>
                    <a:pt x="259563" y="364398"/>
                  </a:cubicBezTo>
                  <a:cubicBezTo>
                    <a:pt x="270872" y="356093"/>
                    <a:pt x="337697" y="0"/>
                    <a:pt x="337697" y="0"/>
                  </a:cubicBezTo>
                  <a:lnTo>
                    <a:pt x="80677" y="934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9746478-9563-12DC-4DA4-2593D214C9A1}"/>
                </a:ext>
              </a:extLst>
            </p:cNvPr>
            <p:cNvSpPr/>
            <p:nvPr/>
          </p:nvSpPr>
          <p:spPr>
            <a:xfrm>
              <a:off x="6322646" y="4787507"/>
              <a:ext cx="267300" cy="342596"/>
            </a:xfrm>
            <a:custGeom>
              <a:avLst/>
              <a:gdLst>
                <a:gd name="connsiteX0" fmla="*/ 91499 w 267300"/>
                <a:gd name="connsiteY0" fmla="*/ 42565 h 342596"/>
                <a:gd name="connsiteX1" fmla="*/ 0 w 267300"/>
                <a:gd name="connsiteY1" fmla="*/ 333253 h 342596"/>
                <a:gd name="connsiteX2" fmla="*/ 258048 w 267300"/>
                <a:gd name="connsiteY2" fmla="*/ 342597 h 342596"/>
                <a:gd name="connsiteX3" fmla="*/ 267301 w 267300"/>
                <a:gd name="connsiteY3" fmla="*/ 0 h 342596"/>
                <a:gd name="connsiteX4" fmla="*/ 91499 w 267300"/>
                <a:gd name="connsiteY4" fmla="*/ 42565 h 34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0" h="342596">
                  <a:moveTo>
                    <a:pt x="91499" y="42565"/>
                  </a:moveTo>
                  <a:cubicBezTo>
                    <a:pt x="83274" y="53985"/>
                    <a:pt x="0" y="333253"/>
                    <a:pt x="0" y="333253"/>
                  </a:cubicBezTo>
                  <a:lnTo>
                    <a:pt x="258048" y="342597"/>
                  </a:lnTo>
                  <a:lnTo>
                    <a:pt x="267301" y="0"/>
                  </a:lnTo>
                  <a:lnTo>
                    <a:pt x="91499" y="425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8C35AEE-AFC4-598F-BC4F-75634006B68C}"/>
                </a:ext>
              </a:extLst>
            </p:cNvPr>
            <p:cNvSpPr/>
            <p:nvPr/>
          </p:nvSpPr>
          <p:spPr>
            <a:xfrm>
              <a:off x="6312652" y="4397120"/>
              <a:ext cx="353372" cy="215326"/>
            </a:xfrm>
            <a:custGeom>
              <a:avLst/>
              <a:gdLst>
                <a:gd name="connsiteX0" fmla="*/ 309165 w 353372"/>
                <a:gd name="connsiteY0" fmla="*/ 188982 h 215326"/>
                <a:gd name="connsiteX1" fmla="*/ 44949 w 353372"/>
                <a:gd name="connsiteY1" fmla="*/ 166142 h 215326"/>
                <a:gd name="connsiteX2" fmla="*/ 38780 w 353372"/>
                <a:gd name="connsiteY2" fmla="*/ 49867 h 215326"/>
                <a:gd name="connsiteX3" fmla="*/ 123083 w 353372"/>
                <a:gd name="connsiteY3" fmla="*/ 63363 h 215326"/>
                <a:gd name="connsiteX4" fmla="*/ 138504 w 353372"/>
                <a:gd name="connsiteY4" fmla="*/ 3149 h 215326"/>
                <a:gd name="connsiteX5" fmla="*/ 261873 w 353372"/>
                <a:gd name="connsiteY5" fmla="*/ 83088 h 215326"/>
                <a:gd name="connsiteX6" fmla="*/ 286547 w 353372"/>
                <a:gd name="connsiteY6" fmla="*/ 33256 h 215326"/>
                <a:gd name="connsiteX7" fmla="*/ 353373 w 353372"/>
                <a:gd name="connsiteY7" fmla="*/ 154722 h 215326"/>
                <a:gd name="connsiteX8" fmla="*/ 309165 w 353372"/>
                <a:gd name="connsiteY8" fmla="*/ 188982 h 21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372" h="215326">
                  <a:moveTo>
                    <a:pt x="309165" y="188982"/>
                  </a:moveTo>
                  <a:cubicBezTo>
                    <a:pt x="248508" y="215974"/>
                    <a:pt x="177571" y="239852"/>
                    <a:pt x="44949" y="166142"/>
                  </a:cubicBezTo>
                  <a:cubicBezTo>
                    <a:pt x="-8511" y="136035"/>
                    <a:pt x="-18792" y="66477"/>
                    <a:pt x="38780" y="49867"/>
                  </a:cubicBezTo>
                  <a:cubicBezTo>
                    <a:pt x="71679" y="40523"/>
                    <a:pt x="123083" y="63363"/>
                    <a:pt x="123083" y="63363"/>
                  </a:cubicBezTo>
                  <a:cubicBezTo>
                    <a:pt x="123083" y="63363"/>
                    <a:pt x="92240" y="20798"/>
                    <a:pt x="138504" y="3149"/>
                  </a:cubicBezTo>
                  <a:cubicBezTo>
                    <a:pt x="178599" y="-12424"/>
                    <a:pt x="234115" y="32218"/>
                    <a:pt x="261873" y="83088"/>
                  </a:cubicBezTo>
                  <a:cubicBezTo>
                    <a:pt x="261873" y="83088"/>
                    <a:pt x="252621" y="42599"/>
                    <a:pt x="286547" y="33256"/>
                  </a:cubicBezTo>
                  <a:cubicBezTo>
                    <a:pt x="335895" y="20798"/>
                    <a:pt x="353373" y="140188"/>
                    <a:pt x="353373" y="154722"/>
                  </a:cubicBezTo>
                  <a:cubicBezTo>
                    <a:pt x="353373" y="169256"/>
                    <a:pt x="322530" y="183791"/>
                    <a:pt x="309165" y="1889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FF47644-1F71-2671-756E-B1C9EDEE5FB4}"/>
                </a:ext>
              </a:extLst>
            </p:cNvPr>
            <p:cNvSpPr/>
            <p:nvPr/>
          </p:nvSpPr>
          <p:spPr>
            <a:xfrm>
              <a:off x="6587891" y="4540422"/>
              <a:ext cx="148613" cy="333253"/>
            </a:xfrm>
            <a:custGeom>
              <a:avLst/>
              <a:gdLst>
                <a:gd name="connsiteX0" fmla="*/ 30842 w 148613"/>
                <a:gd name="connsiteY0" fmla="*/ 22840 h 333253"/>
                <a:gd name="connsiteX1" fmla="*/ 0 w 148613"/>
                <a:gd name="connsiteY1" fmla="*/ 333253 h 333253"/>
                <a:gd name="connsiteX2" fmla="*/ 112061 w 148613"/>
                <a:gd name="connsiteY2" fmla="*/ 213864 h 333253"/>
                <a:gd name="connsiteX3" fmla="*/ 71966 w 148613"/>
                <a:gd name="connsiteY3" fmla="*/ 0 h 333253"/>
                <a:gd name="connsiteX4" fmla="*/ 30842 w 148613"/>
                <a:gd name="connsiteY4" fmla="*/ 22840 h 33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13" h="333253">
                  <a:moveTo>
                    <a:pt x="30842" y="22840"/>
                  </a:moveTo>
                  <a:lnTo>
                    <a:pt x="0" y="333253"/>
                  </a:lnTo>
                  <a:cubicBezTo>
                    <a:pt x="0" y="333253"/>
                    <a:pt x="57572" y="313528"/>
                    <a:pt x="112061" y="213864"/>
                  </a:cubicBezTo>
                  <a:cubicBezTo>
                    <a:pt x="166549" y="114199"/>
                    <a:pt x="165521" y="7267"/>
                    <a:pt x="71966" y="0"/>
                  </a:cubicBezTo>
                  <a:lnTo>
                    <a:pt x="30842" y="228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17FE47D-B5F2-C803-16B7-B511E728A0C0}"/>
                </a:ext>
              </a:extLst>
            </p:cNvPr>
            <p:cNvSpPr/>
            <p:nvPr/>
          </p:nvSpPr>
          <p:spPr>
            <a:xfrm>
              <a:off x="6581722" y="4676853"/>
              <a:ext cx="93721" cy="118056"/>
            </a:xfrm>
            <a:custGeom>
              <a:avLst/>
              <a:gdLst>
                <a:gd name="connsiteX0" fmla="*/ 4112 w 93721"/>
                <a:gd name="connsiteY0" fmla="*/ 52516 h 118056"/>
                <a:gd name="connsiteX1" fmla="*/ 86359 w 93721"/>
                <a:gd name="connsiteY1" fmla="*/ 9951 h 118056"/>
                <a:gd name="connsiteX2" fmla="*/ 0 w 93721"/>
                <a:gd name="connsiteY2" fmla="*/ 117921 h 118056"/>
                <a:gd name="connsiteX3" fmla="*/ 4112 w 93721"/>
                <a:gd name="connsiteY3" fmla="*/ 52516 h 11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8056">
                  <a:moveTo>
                    <a:pt x="4112" y="52516"/>
                  </a:moveTo>
                  <a:cubicBezTo>
                    <a:pt x="4112" y="52516"/>
                    <a:pt x="46264" y="-27423"/>
                    <a:pt x="86359" y="9951"/>
                  </a:cubicBezTo>
                  <a:cubicBezTo>
                    <a:pt x="106920" y="29677"/>
                    <a:pt x="86359" y="122074"/>
                    <a:pt x="0" y="117921"/>
                  </a:cubicBezTo>
                  <a:lnTo>
                    <a:pt x="4112" y="525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75206BA-315D-9B8F-8EA4-20E10DC66EDA}"/>
                </a:ext>
              </a:extLst>
            </p:cNvPr>
            <p:cNvSpPr/>
            <p:nvPr/>
          </p:nvSpPr>
          <p:spPr>
            <a:xfrm>
              <a:off x="6094413" y="5017982"/>
              <a:ext cx="751526" cy="242932"/>
            </a:xfrm>
            <a:custGeom>
              <a:avLst/>
              <a:gdLst>
                <a:gd name="connsiteX0" fmla="*/ 751526 w 751526"/>
                <a:gd name="connsiteY0" fmla="*/ 242932 h 242932"/>
                <a:gd name="connsiteX1" fmla="*/ 751526 w 751526"/>
                <a:gd name="connsiteY1" fmla="*/ 176489 h 242932"/>
                <a:gd name="connsiteX2" fmla="*/ 569556 w 751526"/>
                <a:gd name="connsiteY2" fmla="*/ 0 h 242932"/>
                <a:gd name="connsiteX3" fmla="*/ 489366 w 751526"/>
                <a:gd name="connsiteY3" fmla="*/ 7267 h 242932"/>
                <a:gd name="connsiteX4" fmla="*/ 372165 w 751526"/>
                <a:gd name="connsiteY4" fmla="*/ 14534 h 242932"/>
                <a:gd name="connsiteX5" fmla="*/ 255992 w 751526"/>
                <a:gd name="connsiteY5" fmla="*/ 7267 h 242932"/>
                <a:gd name="connsiteX6" fmla="*/ 185054 w 751526"/>
                <a:gd name="connsiteY6" fmla="*/ 0 h 242932"/>
                <a:gd name="connsiteX7" fmla="*/ 3084 w 751526"/>
                <a:gd name="connsiteY7" fmla="*/ 176489 h 242932"/>
                <a:gd name="connsiteX8" fmla="*/ 0 w 751526"/>
                <a:gd name="connsiteY8" fmla="*/ 242932 h 242932"/>
                <a:gd name="connsiteX9" fmla="*/ 751526 w 751526"/>
                <a:gd name="connsiteY9" fmla="*/ 242932 h 24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6" h="242932">
                  <a:moveTo>
                    <a:pt x="751526" y="242932"/>
                  </a:moveTo>
                  <a:lnTo>
                    <a:pt x="751526" y="176489"/>
                  </a:lnTo>
                  <a:cubicBezTo>
                    <a:pt x="751526" y="74748"/>
                    <a:pt x="670308" y="0"/>
                    <a:pt x="569556" y="0"/>
                  </a:cubicBezTo>
                  <a:lnTo>
                    <a:pt x="489366" y="7267"/>
                  </a:lnTo>
                  <a:cubicBezTo>
                    <a:pt x="489366" y="7267"/>
                    <a:pt x="422541" y="14534"/>
                    <a:pt x="372165" y="14534"/>
                  </a:cubicBezTo>
                  <a:cubicBezTo>
                    <a:pt x="321789" y="14534"/>
                    <a:pt x="255992" y="7267"/>
                    <a:pt x="255992" y="7267"/>
                  </a:cubicBezTo>
                  <a:lnTo>
                    <a:pt x="185054" y="0"/>
                  </a:lnTo>
                  <a:cubicBezTo>
                    <a:pt x="84303" y="0"/>
                    <a:pt x="3084" y="74748"/>
                    <a:pt x="3084" y="176489"/>
                  </a:cubicBezTo>
                  <a:lnTo>
                    <a:pt x="0" y="242932"/>
                  </a:lnTo>
                  <a:lnTo>
                    <a:pt x="751526" y="2429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4FA9023-91AB-F27C-1F56-7FB52F3327E2}"/>
                </a:ext>
              </a:extLst>
            </p:cNvPr>
            <p:cNvSpPr/>
            <p:nvPr/>
          </p:nvSpPr>
          <p:spPr>
            <a:xfrm>
              <a:off x="6394612" y="4854989"/>
              <a:ext cx="129537" cy="27859"/>
            </a:xfrm>
            <a:custGeom>
              <a:avLst/>
              <a:gdLst>
                <a:gd name="connsiteX0" fmla="*/ 0 w 129537"/>
                <a:gd name="connsiteY0" fmla="*/ 24916 h 27859"/>
                <a:gd name="connsiteX1" fmla="*/ 129538 w 129537"/>
                <a:gd name="connsiteY1" fmla="*/ 0 h 2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7859">
                  <a:moveTo>
                    <a:pt x="0" y="24916"/>
                  </a:moveTo>
                  <a:cubicBezTo>
                    <a:pt x="0" y="24916"/>
                    <a:pt x="61685" y="40489"/>
                    <a:pt x="129538" y="0"/>
                  </a:cubicBezTo>
                </a:path>
              </a:pathLst>
            </a:custGeom>
            <a:noFill/>
            <a:ln w="10177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7" name="TextBox 21">
            <a:extLst>
              <a:ext uri="{FF2B5EF4-FFF2-40B4-BE49-F238E27FC236}">
                <a16:creationId xmlns:a16="http://schemas.microsoft.com/office/drawing/2014/main" id="{8E102D5B-F1EF-7542-8210-B8A215F60299}"/>
              </a:ext>
            </a:extLst>
          </p:cNvPr>
          <p:cNvSpPr txBox="1"/>
          <p:nvPr/>
        </p:nvSpPr>
        <p:spPr>
          <a:xfrm>
            <a:off x="563740" y="6436646"/>
            <a:ext cx="66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and paste the image you need to use to the slide above</a:t>
            </a:r>
          </a:p>
        </p:txBody>
      </p:sp>
    </p:spTree>
    <p:extLst>
      <p:ext uri="{BB962C8B-B14F-4D97-AF65-F5344CB8AC3E}">
        <p14:creationId xmlns:p14="http://schemas.microsoft.com/office/powerpoint/2010/main" val="180356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8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6" y="1842320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6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2397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2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8" y="4034526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1218255">
              <a:defRPr/>
            </a:pPr>
            <a:endParaRPr lang="en-US" sz="23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0" y="2004907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255">
              <a:defRPr/>
            </a:pPr>
            <a:r>
              <a:rPr lang="en-US" sz="3197" b="1" dirty="0">
                <a:solidFill>
                  <a:prstClr val="white"/>
                </a:solidFill>
              </a:rPr>
              <a:t>FREEBUNDLE15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3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6" y="710491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2" y="5342419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4" y="4850540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255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8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D8AC5-5D3A-07FB-5C71-DC53135A7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583" y="931372"/>
            <a:ext cx="3823937" cy="2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212830"/>
      </a:dk2>
      <a:lt2>
        <a:srgbClr val="A4A5A4"/>
      </a:lt2>
      <a:accent1>
        <a:srgbClr val="006DCD"/>
      </a:accent1>
      <a:accent2>
        <a:srgbClr val="38AAFE"/>
      </a:accent2>
      <a:accent3>
        <a:srgbClr val="FD8E2B"/>
      </a:accent3>
      <a:accent4>
        <a:srgbClr val="8AB74C"/>
      </a:accent4>
      <a:accent5>
        <a:srgbClr val="FFC000"/>
      </a:accent5>
      <a:accent6>
        <a:srgbClr val="E35A34"/>
      </a:accent6>
      <a:hlink>
        <a:srgbClr val="FFFFFF"/>
      </a:hlink>
      <a:folHlink>
        <a:srgbClr val="FFFFFF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9652</TotalTime>
  <Words>356</Words>
  <Application>Microsoft Macintosh PowerPoint</Application>
  <PresentationFormat>Custom</PresentationFormat>
  <Paragraphs>91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1_Office Theme</vt:lpstr>
      <vt:lpstr>Buyer Persona Slide Template</vt:lpstr>
      <vt:lpstr>Buyer Persona Slide Template</vt:lpstr>
      <vt:lpstr>Buyer Persona Illustrations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Checklist Template for PowerPoint</dc:title>
  <dc:creator/>
  <cp:lastModifiedBy>Zachary Lui</cp:lastModifiedBy>
  <cp:revision>136</cp:revision>
  <dcterms:created xsi:type="dcterms:W3CDTF">2013-09-12T13:05:01Z</dcterms:created>
  <dcterms:modified xsi:type="dcterms:W3CDTF">2023-03-12T01:26:40Z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2023-03-12T01:26:40Z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94020ddd-497a-4e3d-b86e-d0fcd6adc061</vt:lpwstr>
  </property>
  <property fmtid="{D5CDD505-2E9C-101B-9397-08002B2CF9AE}" pid="7" name="MSIP_Label_defa4170-0d19-0005-0004-bc88714345d2_ActionId">
    <vt:lpwstr>a333a29a-4284-4bf4-a874-6c71ffb1588d</vt:lpwstr>
  </property>
  <property fmtid="{D5CDD505-2E9C-101B-9397-08002B2CF9AE}" pid="8" name="MSIP_Label_defa4170-0d19-0005-0004-bc88714345d2_ContentBits">
    <vt:lpwstr>0</vt:lpwstr>
  </property>
</Properties>
</file>