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36" d="100"/>
          <a:sy n="136" d="100"/>
        </p:scale>
        <p:origin x="50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6A73-37CC-424C-8A9C-96C74833F9C5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C3E24-8D04-7C42-A5F1-D4AF6E030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346C-A62A-0849-910F-6F957BDAD223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F8F6-0FDB-1247-9820-73007FD30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7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903321-188B-1759-D750-1D9DB6530E1E}"/>
              </a:ext>
            </a:extLst>
          </p:cNvPr>
          <p:cNvSpPr/>
          <p:nvPr/>
        </p:nvSpPr>
        <p:spPr>
          <a:xfrm>
            <a:off x="-490193" y="0"/>
            <a:ext cx="963419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2E2DE-4DD1-8012-5EBA-EF447429A59D}"/>
              </a:ext>
            </a:extLst>
          </p:cNvPr>
          <p:cNvSpPr/>
          <p:nvPr/>
        </p:nvSpPr>
        <p:spPr>
          <a:xfrm>
            <a:off x="707011" y="0"/>
            <a:ext cx="8436990" cy="84177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5D9A3-95BA-C127-788B-A1574A6F5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4FE62-18E4-5006-3387-364466874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A03BF-B7E7-3FAE-776D-10D63436DC69}"/>
              </a:ext>
            </a:extLst>
          </p:cNvPr>
          <p:cNvSpPr/>
          <p:nvPr/>
        </p:nvSpPr>
        <p:spPr>
          <a:xfrm>
            <a:off x="-490194" y="0"/>
            <a:ext cx="1366887" cy="566550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1357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Lui</dc:creator>
  <cp:lastModifiedBy>Zachary Lui</cp:lastModifiedBy>
  <cp:revision>1</cp:revision>
  <dcterms:created xsi:type="dcterms:W3CDTF">2023-03-13T17:45:44Z</dcterms:created>
  <dcterms:modified xsi:type="dcterms:W3CDTF">2023-03-13T18:06:26Z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2023-03-13T18:06:26Z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94020ddd-497a-4e3d-b86e-d0fcd6adc061</vt:lpwstr>
  </property>
  <property fmtid="{D5CDD505-2E9C-101B-9397-08002B2CF9AE}" pid="7" name="MSIP_Label_defa4170-0d19-0005-0004-bc88714345d2_ActionId">
    <vt:lpwstr>ced209d0-9778-48a2-ae02-2387104a840c</vt:lpwstr>
  </property>
  <property fmtid="{D5CDD505-2E9C-101B-9397-08002B2CF9AE}" pid="8" name="MSIP_Label_defa4170-0d19-0005-0004-bc88714345d2_ContentBits">
    <vt:lpwstr>0</vt:lpwstr>
  </property>
</Properties>
</file>