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Gill Sans"/>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GillSans-bold.fntdata"/><Relationship Id="rId12"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4a45197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4a45197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4a45197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4a45197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4a45197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4a45197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4a45197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4a45197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4a45197b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4a45197b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Gill Sans"/>
                <a:ea typeface="Gill Sans"/>
                <a:cs typeface="Gill Sans"/>
                <a:sym typeface="Gill Sans"/>
              </a:rPr>
              <a:t>OK Cupid</a:t>
            </a:r>
            <a:endParaRPr>
              <a:latin typeface="Gill Sans"/>
              <a:ea typeface="Gill Sans"/>
              <a:cs typeface="Gill Sans"/>
              <a:sym typeface="Gill Sa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ill Sans"/>
                <a:ea typeface="Gill Sans"/>
                <a:cs typeface="Gill Sans"/>
                <a:sym typeface="Gill Sans"/>
              </a:rPr>
              <a:t>Codecademy Machine Learning Project</a:t>
            </a:r>
            <a:endParaRPr>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ill Sans"/>
                <a:ea typeface="Gill Sans"/>
                <a:cs typeface="Gill Sans"/>
                <a:sym typeface="Gill Sans"/>
              </a:rPr>
              <a:t>Project Scoping</a:t>
            </a:r>
            <a:endParaRPr>
              <a:latin typeface="Gill Sans"/>
              <a:ea typeface="Gill Sans"/>
              <a:cs typeface="Gill Sans"/>
              <a:sym typeface="Gill Sa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Gill Sans"/>
              <a:buChar char="●"/>
            </a:pPr>
            <a:r>
              <a:rPr lang="en-GB">
                <a:latin typeface="Gill Sans"/>
                <a:ea typeface="Gill Sans"/>
                <a:cs typeface="Gill Sans"/>
                <a:sym typeface="Gill Sans"/>
              </a:rPr>
              <a:t>I was keen to build a predictive model using the data in the dataset</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GB">
                <a:latin typeface="Gill Sans"/>
                <a:ea typeface="Gill Sans"/>
                <a:cs typeface="Gill Sans"/>
                <a:sym typeface="Gill Sans"/>
              </a:rPr>
              <a:t>One of the features that I thought would be interesting to investigate was </a:t>
            </a:r>
            <a:r>
              <a:rPr lang="en-GB">
                <a:latin typeface="Gill Sans"/>
                <a:ea typeface="Gill Sans"/>
                <a:cs typeface="Gill Sans"/>
                <a:sym typeface="Gill Sans"/>
              </a:rPr>
              <a:t>whether</a:t>
            </a:r>
            <a:r>
              <a:rPr lang="en-GB">
                <a:latin typeface="Gill Sans"/>
                <a:ea typeface="Gill Sans"/>
                <a:cs typeface="Gill Sans"/>
                <a:sym typeface="Gill Sans"/>
              </a:rPr>
              <a:t> or not a person smoked</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GB">
                <a:latin typeface="Gill Sans"/>
                <a:ea typeface="Gill Sans"/>
                <a:cs typeface="Gill Sans"/>
                <a:sym typeface="Gill Sans"/>
              </a:rPr>
              <a:t>I started of using age, income and height variables but there was little or pattern in these as to whether people smoked or not</a:t>
            </a:r>
            <a:endParaRPr>
              <a:latin typeface="Gill Sans"/>
              <a:ea typeface="Gill Sans"/>
              <a:cs typeface="Gill Sans"/>
              <a:sym typeface="Gill Sans"/>
            </a:endParaRPr>
          </a:p>
          <a:p>
            <a:pPr indent="-342900" lvl="0" marL="457200" rtl="0" algn="l">
              <a:spcBef>
                <a:spcPts val="0"/>
              </a:spcBef>
              <a:spcAft>
                <a:spcPts val="0"/>
              </a:spcAft>
              <a:buSzPts val="1800"/>
              <a:buFont typeface="Gill Sans"/>
              <a:buChar char="●"/>
            </a:pPr>
            <a:r>
              <a:rPr lang="en-GB">
                <a:latin typeface="Gill Sans"/>
                <a:ea typeface="Gill Sans"/>
                <a:cs typeface="Gill Sans"/>
                <a:sym typeface="Gill Sans"/>
              </a:rPr>
              <a:t>So my next approach was to see if other similar facts, diet, alcohol and drug consumption might be more effective</a:t>
            </a:r>
            <a:endParaRPr>
              <a:latin typeface="Gill Sans"/>
              <a:ea typeface="Gill Sans"/>
              <a:cs typeface="Gill Sans"/>
              <a:sym typeface="Gill Sans"/>
            </a:endParaRPr>
          </a:p>
          <a:p>
            <a:pPr indent="0" lvl="0" marL="0" rtl="0" algn="l">
              <a:spcBef>
                <a:spcPts val="1200"/>
              </a:spcBef>
              <a:spcAft>
                <a:spcPts val="0"/>
              </a:spcAft>
              <a:buNone/>
            </a:pPr>
            <a:r>
              <a:t/>
            </a:r>
            <a:endParaRPr>
              <a:latin typeface="Gill Sans"/>
              <a:ea typeface="Gill Sans"/>
              <a:cs typeface="Gill Sans"/>
              <a:sym typeface="Gill Sans"/>
            </a:endParaRPr>
          </a:p>
          <a:p>
            <a:pPr indent="0" lvl="0" marL="0" rtl="0" algn="l">
              <a:spcBef>
                <a:spcPts val="1200"/>
              </a:spcBef>
              <a:spcAft>
                <a:spcPts val="1200"/>
              </a:spcAft>
              <a:buNone/>
            </a:pPr>
            <a:r>
              <a:t/>
            </a:r>
            <a:endParaRPr>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ill Sans"/>
                <a:ea typeface="Gill Sans"/>
                <a:cs typeface="Gill Sans"/>
                <a:sym typeface="Gill Sans"/>
              </a:rPr>
              <a:t>Data cleaning and manipulation</a:t>
            </a:r>
            <a:endParaRPr>
              <a:latin typeface="Gill Sans"/>
              <a:ea typeface="Gill Sans"/>
              <a:cs typeface="Gill Sans"/>
              <a:sym typeface="Gill Sans"/>
            </a:endParaRPr>
          </a:p>
        </p:txBody>
      </p:sp>
      <p:sp>
        <p:nvSpPr>
          <p:cNvPr id="67" name="Google Shape;67;p15"/>
          <p:cNvSpPr txBox="1"/>
          <p:nvPr>
            <p:ph type="title"/>
          </p:nvPr>
        </p:nvSpPr>
        <p:spPr>
          <a:xfrm>
            <a:off x="311700" y="1182350"/>
            <a:ext cx="8520600" cy="343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Gill Sans"/>
                <a:ea typeface="Gill Sans"/>
                <a:cs typeface="Gill Sans"/>
                <a:sym typeface="Gill Sans"/>
              </a:rPr>
              <a:t>I simplified the data to help my work by </a:t>
            </a:r>
            <a:r>
              <a:rPr lang="en-GB">
                <a:latin typeface="Gill Sans"/>
                <a:ea typeface="Gill Sans"/>
                <a:cs typeface="Gill Sans"/>
                <a:sym typeface="Gill Sans"/>
              </a:rPr>
              <a:t>turning</a:t>
            </a:r>
            <a:r>
              <a:rPr lang="en-GB">
                <a:latin typeface="Gill Sans"/>
                <a:ea typeface="Gill Sans"/>
                <a:cs typeface="Gill Sans"/>
                <a:sym typeface="Gill Sans"/>
              </a:rPr>
              <a:t> smokes into a binary Yes/No and by making the other variables more concise</a:t>
            </a:r>
            <a:endParaRPr>
              <a:latin typeface="Gill Sans"/>
              <a:ea typeface="Gill Sans"/>
              <a:cs typeface="Gill Sans"/>
              <a:sym typeface="Gill Sans"/>
            </a:endParaRPr>
          </a:p>
          <a:p>
            <a:pPr indent="0" lvl="0" marL="0" rtl="0" algn="l">
              <a:spcBef>
                <a:spcPts val="0"/>
              </a:spcBef>
              <a:spcAft>
                <a:spcPts val="0"/>
              </a:spcAft>
              <a:buNone/>
            </a:pPr>
            <a:r>
              <a:rPr lang="en-GB">
                <a:latin typeface="Gill Sans"/>
                <a:ea typeface="Gill Sans"/>
                <a:cs typeface="Gill Sans"/>
                <a:sym typeface="Gill Sans"/>
              </a:rPr>
              <a:t>I used pd.getdummies to get the feature data ready for the model </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ill Sans"/>
                <a:ea typeface="Gill Sans"/>
                <a:cs typeface="Gill Sans"/>
                <a:sym typeface="Gill Sans"/>
              </a:rPr>
              <a:t>Explore and explain the data</a:t>
            </a:r>
            <a:endParaRPr>
              <a:latin typeface="Gill Sans"/>
              <a:ea typeface="Gill Sans"/>
              <a:cs typeface="Gill Sans"/>
              <a:sym typeface="Gill Sans"/>
            </a:endParaRPr>
          </a:p>
        </p:txBody>
      </p:sp>
      <p:pic>
        <p:nvPicPr>
          <p:cNvPr id="73" name="Google Shape;73;p16"/>
          <p:cNvPicPr preferRelativeResize="0"/>
          <p:nvPr/>
        </p:nvPicPr>
        <p:blipFill>
          <a:blip r:embed="rId3">
            <a:alphaModFix/>
          </a:blip>
          <a:stretch>
            <a:fillRect/>
          </a:stretch>
        </p:blipFill>
        <p:spPr>
          <a:xfrm>
            <a:off x="152400" y="1170125"/>
            <a:ext cx="4994247" cy="3820976"/>
          </a:xfrm>
          <a:prstGeom prst="rect">
            <a:avLst/>
          </a:prstGeom>
          <a:noFill/>
          <a:ln>
            <a:noFill/>
          </a:ln>
        </p:spPr>
      </p:pic>
      <p:sp>
        <p:nvSpPr>
          <p:cNvPr id="74" name="Google Shape;74;p16"/>
          <p:cNvSpPr txBox="1"/>
          <p:nvPr>
            <p:ph type="title"/>
          </p:nvPr>
        </p:nvSpPr>
        <p:spPr>
          <a:xfrm>
            <a:off x="5447100" y="660775"/>
            <a:ext cx="3385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ill Sans"/>
                <a:ea typeface="Gill Sans"/>
                <a:cs typeface="Gill Sans"/>
                <a:sym typeface="Gill Sans"/>
              </a:rPr>
              <a:t>I created this heatmap to understand the effect of each of the features.  The data shows that other addictive traits in people ie drinking often and taking drugs had some correlation with whether or not someone smoked</a:t>
            </a:r>
            <a:endParaRPr>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Gill Sans"/>
                <a:ea typeface="Gill Sans"/>
                <a:cs typeface="Gill Sans"/>
                <a:sym typeface="Gill Sans"/>
              </a:rPr>
              <a:t>Explore and explain the data</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pic>
        <p:nvPicPr>
          <p:cNvPr id="80" name="Google Shape;80;p17"/>
          <p:cNvPicPr preferRelativeResize="0"/>
          <p:nvPr/>
        </p:nvPicPr>
        <p:blipFill>
          <a:blip r:embed="rId3">
            <a:alphaModFix/>
          </a:blip>
          <a:stretch>
            <a:fillRect/>
          </a:stretch>
        </p:blipFill>
        <p:spPr>
          <a:xfrm>
            <a:off x="405475" y="1170125"/>
            <a:ext cx="4068173" cy="3820975"/>
          </a:xfrm>
          <a:prstGeom prst="rect">
            <a:avLst/>
          </a:prstGeom>
          <a:noFill/>
          <a:ln>
            <a:noFill/>
          </a:ln>
        </p:spPr>
      </p:pic>
      <p:sp>
        <p:nvSpPr>
          <p:cNvPr id="81" name="Google Shape;81;p17"/>
          <p:cNvSpPr txBox="1"/>
          <p:nvPr/>
        </p:nvSpPr>
        <p:spPr>
          <a:xfrm>
            <a:off x="5332250" y="1006700"/>
            <a:ext cx="3458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 ran a Chi test on the correlation between the different features and whether or not a person smoked or not.</a:t>
            </a:r>
            <a:endParaRPr/>
          </a:p>
          <a:p>
            <a:pPr indent="0" lvl="0" marL="0" rtl="0" algn="l">
              <a:spcBef>
                <a:spcPts val="0"/>
              </a:spcBef>
              <a:spcAft>
                <a:spcPts val="0"/>
              </a:spcAft>
              <a:buNone/>
            </a:pPr>
            <a:r>
              <a:rPr lang="en-GB"/>
              <a:t>It backed up the heatmap in showing that the drinking and drug features were the best to use in a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ill Sans"/>
                <a:ea typeface="Gill Sans"/>
                <a:cs typeface="Gill Sans"/>
                <a:sym typeface="Gill Sans"/>
              </a:rPr>
              <a:t>Model results </a:t>
            </a:r>
            <a:endParaRPr>
              <a:latin typeface="Gill Sans"/>
              <a:ea typeface="Gill Sans"/>
              <a:cs typeface="Gill Sans"/>
              <a:sym typeface="Gill Sans"/>
            </a:endParaRPr>
          </a:p>
        </p:txBody>
      </p:sp>
      <p:pic>
        <p:nvPicPr>
          <p:cNvPr id="87" name="Google Shape;87;p18"/>
          <p:cNvPicPr preferRelativeResize="0"/>
          <p:nvPr/>
        </p:nvPicPr>
        <p:blipFill>
          <a:blip r:embed="rId3">
            <a:alphaModFix/>
          </a:blip>
          <a:stretch>
            <a:fillRect/>
          </a:stretch>
        </p:blipFill>
        <p:spPr>
          <a:xfrm>
            <a:off x="246975" y="1800450"/>
            <a:ext cx="3755075" cy="545350"/>
          </a:xfrm>
          <a:prstGeom prst="rect">
            <a:avLst/>
          </a:prstGeom>
          <a:noFill/>
          <a:ln>
            <a:noFill/>
          </a:ln>
        </p:spPr>
      </p:pic>
      <p:pic>
        <p:nvPicPr>
          <p:cNvPr id="88" name="Google Shape;88;p18"/>
          <p:cNvPicPr preferRelativeResize="0"/>
          <p:nvPr/>
        </p:nvPicPr>
        <p:blipFill>
          <a:blip r:embed="rId4">
            <a:alphaModFix/>
          </a:blip>
          <a:stretch>
            <a:fillRect/>
          </a:stretch>
        </p:blipFill>
        <p:spPr>
          <a:xfrm>
            <a:off x="341500" y="3357800"/>
            <a:ext cx="3838575" cy="847725"/>
          </a:xfrm>
          <a:prstGeom prst="rect">
            <a:avLst/>
          </a:prstGeom>
          <a:noFill/>
          <a:ln>
            <a:noFill/>
          </a:ln>
        </p:spPr>
      </p:pic>
      <p:sp>
        <p:nvSpPr>
          <p:cNvPr id="89" name="Google Shape;89;p18"/>
          <p:cNvSpPr txBox="1"/>
          <p:nvPr/>
        </p:nvSpPr>
        <p:spPr>
          <a:xfrm>
            <a:off x="5048400" y="980250"/>
            <a:ext cx="3221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 fitting the model with the drinking and drug features it turned out to be have a fair accruacy and precision score but tended to under predict the people who smoked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was almost certainly due to the quality of the data but it was </a:t>
            </a:r>
            <a:r>
              <a:rPr lang="en-GB"/>
              <a:t>certainly</a:t>
            </a:r>
            <a:r>
              <a:rPr lang="en-GB"/>
              <a:t> a project I found interested and </a:t>
            </a:r>
            <a:r>
              <a:rPr lang="en-GB"/>
              <a:t>improved</a:t>
            </a:r>
            <a:r>
              <a:rPr lang="en-GB"/>
              <a:t> my model making and machine learning skills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