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28"/>
  </p:normalViewPr>
  <p:slideViewPr>
    <p:cSldViewPr snapToGrid="0">
      <p:cViewPr varScale="1">
        <p:scale>
          <a:sx n="119" d="100"/>
          <a:sy n="119" d="100"/>
        </p:scale>
        <p:origin x="130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austintexas.gov/Transportation-and-Mobility/Real-Time-Traffic-Incident-Reports/dx9v-zd7x/dat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data.austintexas.gov/Transportation-and-Mobility/Traffic-Studies-Vehicle-Volume-Reports-BETA-/jasf-x4rx" TargetMode="External"/><Relationship Id="rId4" Type="http://schemas.openxmlformats.org/officeDocument/2006/relationships/hyperlink" Target="https://data.austintexas.gov/Transportation-and-Mobility/Traffic-Detectors/qpuw-8ee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Cintas is a company that delivers clean uniforms to customers around the city.  They have GPS to help direct them but these GPS devices cannot predict what future traffic patterns will be on certain days and times of day.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Reduce the time of truck routes by improving route planning</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Saving time on routes will reduce fuel costs, vehicle maintenance and labour costs.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The model’s recommendations may conflict with a coherent path for a daily route.</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US" dirty="0">
                <a:hlinkClick r:id="rId3"/>
              </a:rPr>
              <a:t>Real-Time Traffic Incident Reports</a:t>
            </a:r>
            <a:endParaRPr lang="en-US" dirty="0"/>
          </a:p>
          <a:p>
            <a:pPr lvl="0"/>
            <a:endParaRPr lang="en-US" sz="1070" b="1" i="0" u="none" strike="noStrike" cap="none" dirty="0">
              <a:solidFill>
                <a:srgbClr val="000000"/>
              </a:solidFill>
              <a:latin typeface="Arial"/>
              <a:ea typeface="Arial"/>
              <a:cs typeface="Arial"/>
              <a:sym typeface="Arial"/>
            </a:endParaRPr>
          </a:p>
          <a:p>
            <a:pPr lvl="0"/>
            <a:r>
              <a:rPr lang="en-US" dirty="0">
                <a:hlinkClick r:id="rId4"/>
              </a:rPr>
              <a:t>Traffic Detectors</a:t>
            </a:r>
            <a:endParaRPr lang="en-US" dirty="0"/>
          </a:p>
          <a:p>
            <a:pPr lvl="0"/>
            <a:endParaRPr lang="en-US" sz="1070" b="1" i="0" u="none" strike="noStrike" cap="none" dirty="0">
              <a:solidFill>
                <a:srgbClr val="000000"/>
              </a:solidFill>
              <a:latin typeface="Arial"/>
              <a:ea typeface="Arial"/>
              <a:cs typeface="Arial"/>
              <a:sym typeface="Arial"/>
            </a:endParaRPr>
          </a:p>
          <a:p>
            <a:pPr lvl="0"/>
            <a:r>
              <a:rPr lang="en-US" dirty="0">
                <a:hlinkClick r:id="rId5"/>
              </a:rPr>
              <a:t>Traffic Studies: Vehicle Volume Reports</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Austin Traffic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Cintas Drivers/Cintas Managers</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can we help predict when and where traffic will occur in the City of Austin?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Words>
  <Application>Microsoft Macintosh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Austin Traffic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Traffic (Hypothesis Formation)</dc:title>
  <dc:creator>Christopher H</dc:creator>
  <cp:lastModifiedBy>Tomas Shields</cp:lastModifiedBy>
  <cp:revision>1</cp:revision>
  <dcterms:modified xsi:type="dcterms:W3CDTF">2021-11-30T01:18:51Z</dcterms:modified>
</cp:coreProperties>
</file>