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06F27-49AE-45A6-AD7A-1C7C6C3C0375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D5F04-E4B9-41C8-9C64-14F4A1D5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55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205A4-AACE-49B5-A8C4-58A264EF51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0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6BB6-767F-4B4F-89A9-C1CB4EC73C58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04F5-4A3F-4A07-BF9C-EA95A3C5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6BB6-767F-4B4F-89A9-C1CB4EC73C58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04F5-4A3F-4A07-BF9C-EA95A3C5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6BB6-767F-4B4F-89A9-C1CB4EC73C58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04F5-4A3F-4A07-BF9C-EA95A3C5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9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6BB6-767F-4B4F-89A9-C1CB4EC73C58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04F5-4A3F-4A07-BF9C-EA95A3C5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0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6BB6-767F-4B4F-89A9-C1CB4EC73C58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04F5-4A3F-4A07-BF9C-EA95A3C5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0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6BB6-767F-4B4F-89A9-C1CB4EC73C58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04F5-4A3F-4A07-BF9C-EA95A3C5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7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6BB6-767F-4B4F-89A9-C1CB4EC73C58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04F5-4A3F-4A07-BF9C-EA95A3C5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2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6BB6-767F-4B4F-89A9-C1CB4EC73C58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04F5-4A3F-4A07-BF9C-EA95A3C5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7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6BB6-767F-4B4F-89A9-C1CB4EC73C58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04F5-4A3F-4A07-BF9C-EA95A3C5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6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6BB6-767F-4B4F-89A9-C1CB4EC73C58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04F5-4A3F-4A07-BF9C-EA95A3C5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6BB6-767F-4B4F-89A9-C1CB4EC73C58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04F5-4A3F-4A07-BF9C-EA95A3C5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06BB6-767F-4B4F-89A9-C1CB4EC73C58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204F5-4A3F-4A07-BF9C-EA95A3C5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0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5461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HypPo</a:t>
            </a:r>
            <a:r>
              <a:rPr lang="en-US" dirty="0" smtClean="0">
                <a:solidFill>
                  <a:schemeClr val="bg1"/>
                </a:solidFill>
              </a:rPr>
              <a:t> Data </a:t>
            </a:r>
            <a:r>
              <a:rPr lang="en-US" dirty="0" smtClean="0">
                <a:solidFill>
                  <a:schemeClr val="bg1"/>
                </a:solidFill>
              </a:rPr>
              <a:t>Tool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User’s Guide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67000"/>
            <a:ext cx="8229600" cy="35814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HypPo</a:t>
            </a:r>
            <a:r>
              <a:rPr lang="en-US" sz="3200" dirty="0" smtClean="0">
                <a:solidFill>
                  <a:schemeClr val="bg1"/>
                </a:solidFill>
              </a:rPr>
              <a:t> is 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customizable graphical </a:t>
            </a:r>
            <a:r>
              <a:rPr lang="en-US" sz="3200" dirty="0" smtClean="0">
                <a:solidFill>
                  <a:schemeClr val="bg1"/>
                </a:solidFill>
              </a:rPr>
              <a:t>user</a:t>
            </a:r>
          </a:p>
          <a:p>
            <a:pPr marL="457200" lvl="1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interface </a:t>
            </a:r>
            <a:r>
              <a:rPr lang="en-US" sz="3200" dirty="0" smtClean="0">
                <a:solidFill>
                  <a:schemeClr val="bg1"/>
                </a:solidFill>
              </a:rPr>
              <a:t>(GUI) for analyzing spectroscopic 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developed in </a:t>
            </a:r>
            <a:r>
              <a:rPr lang="en-US" sz="3200" dirty="0" err="1" smtClean="0">
                <a:solidFill>
                  <a:schemeClr val="bg1"/>
                </a:solidFill>
              </a:rPr>
              <a:t>Matlab</a:t>
            </a:r>
            <a:r>
              <a:rPr lang="en-US" sz="3200" dirty="0" smtClean="0">
                <a:solidFill>
                  <a:schemeClr val="bg1"/>
                </a:solidFill>
              </a:rPr>
              <a:t> 2012a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EF86-9901-4A09-8A36-8DE329DEE4E8}" type="slidenum">
              <a:rPr lang="en-US" smtClean="0"/>
              <a:t>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3232" y="0"/>
            <a:ext cx="2970768" cy="209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51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87362"/>
            <a:ext cx="9040825" cy="566686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081712"/>
            <a:ext cx="2133600" cy="365125"/>
          </a:xfrm>
        </p:spPr>
        <p:txBody>
          <a:bodyPr/>
          <a:lstStyle/>
          <a:p>
            <a:fld id="{0667EF86-9901-4A09-8A36-8DE329DEE4E8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743200" y="715962"/>
            <a:ext cx="2286000" cy="1355801"/>
            <a:chOff x="3410404" y="1579935"/>
            <a:chExt cx="2286000" cy="1355801"/>
          </a:xfrm>
        </p:grpSpPr>
        <p:sp>
          <p:nvSpPr>
            <p:cNvPr id="6" name="Rectangle 5"/>
            <p:cNvSpPr/>
            <p:nvPr/>
          </p:nvSpPr>
          <p:spPr>
            <a:xfrm>
              <a:off x="3410404" y="1579935"/>
              <a:ext cx="356847" cy="1865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8" name="Straight Connector 7"/>
            <p:cNvCxnSpPr>
              <a:stCxn id="9" idx="3"/>
            </p:cNvCxnSpPr>
            <p:nvPr/>
          </p:nvCxnSpPr>
          <p:spPr>
            <a:xfrm flipH="1">
              <a:off x="5644077" y="2612571"/>
              <a:ext cx="52327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811016" y="2289405"/>
              <a:ext cx="18853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View max signal </a:t>
              </a:r>
            </a:p>
            <a:p>
              <a:r>
                <a:rPr lang="en-US" dirty="0" smtClean="0"/>
                <a:t>for all acquisitions</a:t>
              </a:r>
              <a:endParaRPr lang="en-US" dirty="0"/>
            </a:p>
          </p:txBody>
        </p:sp>
      </p:grpSp>
      <p:cxnSp>
        <p:nvCxnSpPr>
          <p:cNvPr id="11" name="Elbow Connector 10"/>
          <p:cNvCxnSpPr>
            <a:stCxn id="6" idx="2"/>
            <a:endCxn id="9" idx="1"/>
          </p:cNvCxnSpPr>
          <p:nvPr/>
        </p:nvCxnSpPr>
        <p:spPr>
          <a:xfrm rot="16200000" flipH="1">
            <a:off x="2609683" y="1214468"/>
            <a:ext cx="846071" cy="222188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0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84796"/>
            <a:ext cx="9040825" cy="5672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081712"/>
            <a:ext cx="2133600" cy="365125"/>
          </a:xfrm>
        </p:spPr>
        <p:txBody>
          <a:bodyPr/>
          <a:lstStyle/>
          <a:p>
            <a:fld id="{0667EF86-9901-4A09-8A36-8DE329DEE4E8}" type="slidenum">
              <a:rPr lang="en-US" smtClean="0"/>
              <a:t>11</a:t>
            </a:fld>
            <a:endParaRPr lang="en-US"/>
          </a:p>
        </p:txBody>
      </p:sp>
      <p:cxnSp>
        <p:nvCxnSpPr>
          <p:cNvPr id="11" name="Elbow Connector 10"/>
          <p:cNvCxnSpPr>
            <a:stCxn id="14" idx="2"/>
            <a:endCxn id="15" idx="3"/>
          </p:cNvCxnSpPr>
          <p:nvPr/>
        </p:nvCxnSpPr>
        <p:spPr>
          <a:xfrm rot="5400000">
            <a:off x="7187334" y="2907371"/>
            <a:ext cx="1641355" cy="55657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071387" y="2026014"/>
            <a:ext cx="2786409" cy="2164986"/>
            <a:chOff x="1480791" y="1427535"/>
            <a:chExt cx="2786409" cy="2164986"/>
          </a:xfrm>
        </p:grpSpPr>
        <p:sp>
          <p:nvSpPr>
            <p:cNvPr id="14" name="Rectangle 13"/>
            <p:cNvSpPr/>
            <p:nvPr/>
          </p:nvSpPr>
          <p:spPr>
            <a:xfrm>
              <a:off x="3124200" y="1427535"/>
              <a:ext cx="1143000" cy="3389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80791" y="3223189"/>
              <a:ext cx="1658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View all spectra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842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86078"/>
            <a:ext cx="9040825" cy="566943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081712"/>
            <a:ext cx="2133600" cy="365125"/>
          </a:xfrm>
        </p:spPr>
        <p:txBody>
          <a:bodyPr/>
          <a:lstStyle/>
          <a:p>
            <a:fld id="{0667EF86-9901-4A09-8A36-8DE329DEE4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99838"/>
            <a:ext cx="9040825" cy="564191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081712"/>
            <a:ext cx="2133600" cy="365125"/>
          </a:xfrm>
        </p:spPr>
        <p:txBody>
          <a:bodyPr/>
          <a:lstStyle/>
          <a:p>
            <a:fld id="{0667EF86-9901-4A09-8A36-8DE329DEE4E8}" type="slidenum">
              <a:rPr lang="en-US" smtClean="0"/>
              <a:t>13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473843" y="3200400"/>
            <a:ext cx="4365357" cy="2356759"/>
            <a:chOff x="-117207" y="-130630"/>
            <a:chExt cx="4365357" cy="2356759"/>
          </a:xfrm>
        </p:grpSpPr>
        <p:sp>
          <p:nvSpPr>
            <p:cNvPr id="10" name="Rectangle 9"/>
            <p:cNvSpPr/>
            <p:nvPr/>
          </p:nvSpPr>
          <p:spPr>
            <a:xfrm>
              <a:off x="3181350" y="-130630"/>
              <a:ext cx="1066800" cy="1600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2" name="Straight Connector 11"/>
            <p:cNvCxnSpPr>
              <a:stCxn id="10" idx="2"/>
            </p:cNvCxnSpPr>
            <p:nvPr/>
          </p:nvCxnSpPr>
          <p:spPr>
            <a:xfrm>
              <a:off x="3714750" y="1469570"/>
              <a:ext cx="0" cy="43339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49235" y="1902963"/>
              <a:ext cx="66551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-117207" y="1579798"/>
              <a:ext cx="322235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 phase correction,</a:t>
              </a:r>
              <a:br>
                <a:rPr lang="en-US" dirty="0" smtClean="0"/>
              </a:br>
              <a:r>
                <a:rPr lang="en-US" dirty="0" smtClean="0"/>
                <a:t>begin by attempting automation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946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4" y="499838"/>
            <a:ext cx="8976396" cy="564191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081712"/>
            <a:ext cx="2133600" cy="365125"/>
          </a:xfrm>
        </p:spPr>
        <p:txBody>
          <a:bodyPr/>
          <a:lstStyle/>
          <a:p>
            <a:fld id="{0667EF86-9901-4A09-8A36-8DE329DEE4E8}" type="slidenum">
              <a:rPr lang="en-US" smtClean="0"/>
              <a:t>14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105400" y="3200400"/>
            <a:ext cx="3657600" cy="2356759"/>
            <a:chOff x="590550" y="-130630"/>
            <a:chExt cx="3657600" cy="2356759"/>
          </a:xfrm>
        </p:grpSpPr>
        <p:sp>
          <p:nvSpPr>
            <p:cNvPr id="13" name="Rectangle 12"/>
            <p:cNvSpPr/>
            <p:nvPr/>
          </p:nvSpPr>
          <p:spPr>
            <a:xfrm>
              <a:off x="3181350" y="-130630"/>
              <a:ext cx="1066800" cy="1600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4" name="Straight Connector 13"/>
            <p:cNvCxnSpPr>
              <a:stCxn id="13" idx="2"/>
            </p:cNvCxnSpPr>
            <p:nvPr/>
          </p:nvCxnSpPr>
          <p:spPr>
            <a:xfrm>
              <a:off x="3714750" y="1469570"/>
              <a:ext cx="0" cy="43339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049235" y="1902963"/>
              <a:ext cx="66551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90550" y="1579798"/>
              <a:ext cx="25064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Modify phase angle until</a:t>
              </a:r>
              <a:br>
                <a:rPr lang="en-US" dirty="0" smtClean="0"/>
              </a:br>
              <a:r>
                <a:rPr lang="en-US" dirty="0" smtClean="0"/>
                <a:t>data appears phased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999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9" y="499838"/>
            <a:ext cx="8917866" cy="564191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081712"/>
            <a:ext cx="2133600" cy="365125"/>
          </a:xfrm>
        </p:spPr>
        <p:txBody>
          <a:bodyPr/>
          <a:lstStyle/>
          <a:p>
            <a:fld id="{0667EF86-9901-4A09-8A36-8DE329DEE4E8}" type="slidenum">
              <a:rPr lang="en-US" smtClean="0"/>
              <a:t>15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33400" y="762000"/>
            <a:ext cx="2743200" cy="1054556"/>
            <a:chOff x="-1600200" y="794655"/>
            <a:chExt cx="2743200" cy="1054556"/>
          </a:xfrm>
        </p:grpSpPr>
        <p:sp>
          <p:nvSpPr>
            <p:cNvPr id="12" name="Rectangle 11"/>
            <p:cNvSpPr/>
            <p:nvPr/>
          </p:nvSpPr>
          <p:spPr>
            <a:xfrm>
              <a:off x="876300" y="794655"/>
              <a:ext cx="266700" cy="2830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6" name="Straight Connector 15"/>
            <p:cNvCxnSpPr>
              <a:stCxn id="12" idx="2"/>
            </p:cNvCxnSpPr>
            <p:nvPr/>
          </p:nvCxnSpPr>
          <p:spPr>
            <a:xfrm>
              <a:off x="1009650" y="1077684"/>
              <a:ext cx="0" cy="48509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77485" y="1562777"/>
              <a:ext cx="53216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-1600200" y="1202880"/>
              <a:ext cx="232486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regions of signal</a:t>
              </a:r>
              <a:br>
                <a:rPr lang="en-US" dirty="0" smtClean="0"/>
              </a:br>
              <a:r>
                <a:rPr lang="en-US" dirty="0" smtClean="0"/>
                <a:t>and a region of noise</a:t>
              </a:r>
              <a:endParaRPr lang="en-US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658100" y="1143000"/>
            <a:ext cx="1104900" cy="283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512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9" y="532689"/>
            <a:ext cx="8917866" cy="557621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081712"/>
            <a:ext cx="2133600" cy="365125"/>
          </a:xfrm>
        </p:spPr>
        <p:txBody>
          <a:bodyPr/>
          <a:lstStyle/>
          <a:p>
            <a:fld id="{0667EF86-9901-4A09-8A36-8DE329DEE4E8}" type="slidenum">
              <a:rPr lang="en-US" smtClean="0"/>
              <a:t>16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956312" y="685800"/>
            <a:ext cx="2701288" cy="1107600"/>
            <a:chOff x="-1558288" y="794655"/>
            <a:chExt cx="2701288" cy="1107600"/>
          </a:xfrm>
        </p:grpSpPr>
        <p:sp>
          <p:nvSpPr>
            <p:cNvPr id="13" name="Rectangle 12"/>
            <p:cNvSpPr/>
            <p:nvPr/>
          </p:nvSpPr>
          <p:spPr>
            <a:xfrm>
              <a:off x="876300" y="794655"/>
              <a:ext cx="266700" cy="2830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4" name="Straight Connector 13"/>
            <p:cNvCxnSpPr>
              <a:stCxn id="13" idx="2"/>
            </p:cNvCxnSpPr>
            <p:nvPr/>
          </p:nvCxnSpPr>
          <p:spPr>
            <a:xfrm>
              <a:off x="1009650" y="1077684"/>
              <a:ext cx="0" cy="48509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77485" y="1562777"/>
              <a:ext cx="53216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-1558288" y="1255924"/>
              <a:ext cx="20154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Display information</a:t>
              </a:r>
              <a:br>
                <a:rPr lang="en-US" dirty="0" smtClean="0"/>
              </a:br>
              <a:r>
                <a:rPr lang="en-US" dirty="0" smtClean="0"/>
                <a:t>about selection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3524250" y="5029200"/>
            <a:ext cx="784862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1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0" y="532689"/>
            <a:ext cx="8892163" cy="557621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081712"/>
            <a:ext cx="2133600" cy="365125"/>
          </a:xfrm>
        </p:spPr>
        <p:txBody>
          <a:bodyPr/>
          <a:lstStyle/>
          <a:p>
            <a:fld id="{0667EF86-9901-4A09-8A36-8DE329DEE4E8}" type="slidenum">
              <a:rPr lang="en-US" smtClean="0"/>
              <a:t>17</a:t>
            </a:fld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810000" y="4495800"/>
            <a:ext cx="0" cy="533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2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0" y="540724"/>
            <a:ext cx="8892163" cy="556014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081712"/>
            <a:ext cx="2133600" cy="365125"/>
          </a:xfrm>
        </p:spPr>
        <p:txBody>
          <a:bodyPr/>
          <a:lstStyle/>
          <a:p>
            <a:fld id="{0667EF86-9901-4A09-8A36-8DE329DEE4E8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685800"/>
            <a:ext cx="2286000" cy="1476932"/>
            <a:chOff x="-1024888" y="794655"/>
            <a:chExt cx="2286000" cy="1476932"/>
          </a:xfrm>
        </p:grpSpPr>
        <p:sp>
          <p:nvSpPr>
            <p:cNvPr id="7" name="Rectangle 6"/>
            <p:cNvSpPr/>
            <p:nvPr/>
          </p:nvSpPr>
          <p:spPr>
            <a:xfrm>
              <a:off x="1068706" y="794655"/>
              <a:ext cx="192406" cy="2830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024888" y="1902255"/>
              <a:ext cx="21094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Save all data to a file</a:t>
              </a:r>
              <a:endParaRPr lang="en-US" dirty="0"/>
            </a:p>
          </p:txBody>
        </p:sp>
      </p:grpSp>
      <p:cxnSp>
        <p:nvCxnSpPr>
          <p:cNvPr id="15" name="Elbow Connector 14"/>
          <p:cNvCxnSpPr>
            <a:stCxn id="7" idx="2"/>
            <a:endCxn id="10" idx="3"/>
          </p:cNvCxnSpPr>
          <p:nvPr/>
        </p:nvCxnSpPr>
        <p:spPr>
          <a:xfrm rot="5400000">
            <a:off x="1644993" y="1433261"/>
            <a:ext cx="1009237" cy="8037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0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762000"/>
            <a:ext cx="5638800" cy="5560755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EF86-9901-4A09-8A36-8DE329DEE4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5" y="838200"/>
            <a:ext cx="8950129" cy="564381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EF86-9901-4A09-8A36-8DE329DEE4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EF86-9901-4A09-8A36-8DE329DEE4E8}" type="slidenum">
              <a:rPr lang="en-US" smtClean="0"/>
              <a:t>20</a:t>
            </a:fld>
            <a:endParaRPr lang="en-US"/>
          </a:p>
        </p:txBody>
      </p:sp>
      <p:pic>
        <p:nvPicPr>
          <p:cNvPr id="4098" name="Picture 2" descr="C:\Users\Owner\Documents\Presentations\MRI-EndOfSummer2012\HypPoObj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36" y="537883"/>
            <a:ext cx="4765964" cy="616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4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38200"/>
            <a:ext cx="8730343" cy="18910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EF86-9901-4A09-8A36-8DE329DEE4E8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67000"/>
            <a:ext cx="4191000" cy="35080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48200" y="3048000"/>
            <a:ext cx="42711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Data is stored as an object which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can be interacted with in the 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matlab</a:t>
            </a:r>
            <a:r>
              <a:rPr lang="en-US" sz="2400" dirty="0" smtClean="0">
                <a:solidFill>
                  <a:schemeClr val="bg1"/>
                </a:solidFill>
              </a:rPr>
              <a:t> workspace.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Built in functions are provided 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for ease of access.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5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898304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EF86-9901-4A09-8A36-8DE329DEE4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828800"/>
            <a:ext cx="8759558" cy="340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EF86-9901-4A09-8A36-8DE329DEE4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098148"/>
            <a:ext cx="3048000" cy="131205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13491"/>
            <a:ext cx="6629400" cy="28489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EF86-9901-4A09-8A36-8DE329DEE4E8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4520" y="381000"/>
            <a:ext cx="5229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Measuring the size of this program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For information about </a:t>
            </a:r>
            <a:r>
              <a:rPr lang="en-US" sz="3600" dirty="0" smtClean="0">
                <a:solidFill>
                  <a:schemeClr val="bg1"/>
                </a:solidFill>
              </a:rPr>
              <a:t>extending </a:t>
            </a:r>
            <a:r>
              <a:rPr lang="en-US" sz="3600" dirty="0" err="1" smtClean="0">
                <a:solidFill>
                  <a:schemeClr val="bg1"/>
                </a:solidFill>
              </a:rPr>
              <a:t>HypPo</a:t>
            </a:r>
            <a:r>
              <a:rPr lang="en-US" sz="3600" dirty="0" smtClean="0">
                <a:solidFill>
                  <a:schemeClr val="bg1"/>
                </a:solidFill>
              </a:rPr>
              <a:t>, see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Code </a:t>
            </a:r>
            <a:r>
              <a:rPr lang="en-US" sz="3600" dirty="0" smtClean="0">
                <a:solidFill>
                  <a:schemeClr val="bg1"/>
                </a:solidFill>
              </a:rPr>
              <a:t>Documentation – Developers Guide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EF86-9901-4A09-8A36-8DE329DEE4E8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3805322" cy="48768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86" y="1295400"/>
            <a:ext cx="3741214" cy="48768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86" y="1371600"/>
            <a:ext cx="3741214" cy="492016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980" y="1447800"/>
            <a:ext cx="3790820" cy="492016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169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6" y="533400"/>
            <a:ext cx="8942984" cy="55927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EF86-9901-4A09-8A36-8DE329DEE4E8}" type="slidenum">
              <a:rPr lang="en-US" smtClean="0"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6200" y="496669"/>
            <a:ext cx="1740092" cy="1137696"/>
            <a:chOff x="3079351" y="628804"/>
            <a:chExt cx="1740092" cy="1137696"/>
          </a:xfrm>
        </p:grpSpPr>
        <p:sp>
          <p:nvSpPr>
            <p:cNvPr id="7" name="Rectangle 6"/>
            <p:cNvSpPr/>
            <p:nvPr/>
          </p:nvSpPr>
          <p:spPr>
            <a:xfrm>
              <a:off x="3410404" y="1579935"/>
              <a:ext cx="356847" cy="1865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79351" y="628804"/>
              <a:ext cx="17400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Click on </a:t>
              </a:r>
              <a:br>
                <a:rPr lang="en-US" dirty="0" smtClean="0"/>
              </a:br>
              <a:r>
                <a:rPr lang="en-US" dirty="0" smtClean="0"/>
                <a:t>visualizer button</a:t>
              </a:r>
              <a:endParaRPr lang="en-US" dirty="0"/>
            </a:p>
          </p:txBody>
        </p:sp>
      </p:grpSp>
      <p:cxnSp>
        <p:nvCxnSpPr>
          <p:cNvPr id="12" name="Elbow Connector 11"/>
          <p:cNvCxnSpPr>
            <a:stCxn id="7" idx="0"/>
            <a:endCxn id="10" idx="2"/>
          </p:cNvCxnSpPr>
          <p:nvPr/>
        </p:nvCxnSpPr>
        <p:spPr>
          <a:xfrm rot="5400000" flipH="1" flipV="1">
            <a:off x="613561" y="1115116"/>
            <a:ext cx="304800" cy="36056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4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33400"/>
            <a:ext cx="8983337" cy="559416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EF86-9901-4A09-8A36-8DE329DEE4E8}" type="slidenum">
              <a:rPr lang="en-US" smtClean="0"/>
              <a:t>4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286000" y="708940"/>
            <a:ext cx="2534885" cy="1272260"/>
            <a:chOff x="2286000" y="708940"/>
            <a:chExt cx="2534885" cy="1272260"/>
          </a:xfrm>
        </p:grpSpPr>
        <p:grpSp>
          <p:nvGrpSpPr>
            <p:cNvPr id="10" name="Group 9"/>
            <p:cNvGrpSpPr/>
            <p:nvPr/>
          </p:nvGrpSpPr>
          <p:grpSpPr>
            <a:xfrm>
              <a:off x="2286000" y="708940"/>
              <a:ext cx="2534885" cy="1272260"/>
              <a:chOff x="609600" y="936170"/>
              <a:chExt cx="2534885" cy="127226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609600" y="936170"/>
                <a:ext cx="533400" cy="28302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066800" y="1562099"/>
                <a:ext cx="2077685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Select which part of</a:t>
                </a:r>
                <a:br>
                  <a:rPr lang="en-US" dirty="0" smtClean="0"/>
                </a:br>
                <a:r>
                  <a:rPr lang="en-US" dirty="0" smtClean="0"/>
                  <a:t> spectrum to display</a:t>
                </a:r>
                <a:endParaRPr lang="en-US" dirty="0"/>
              </a:p>
            </p:txBody>
          </p:sp>
        </p:grpSp>
        <p:cxnSp>
          <p:nvCxnSpPr>
            <p:cNvPr id="9" name="Elbow Connector 8"/>
            <p:cNvCxnSpPr>
              <a:stCxn id="11" idx="2"/>
              <a:endCxn id="14" idx="1"/>
            </p:cNvCxnSpPr>
            <p:nvPr/>
          </p:nvCxnSpPr>
          <p:spPr>
            <a:xfrm rot="16200000" flipH="1">
              <a:off x="2314917" y="1229752"/>
              <a:ext cx="666066" cy="190500"/>
            </a:xfrm>
            <a:prstGeom prst="bentConnector2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217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0" y="524759"/>
            <a:ext cx="8931636" cy="559416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081712"/>
            <a:ext cx="2133600" cy="365125"/>
          </a:xfrm>
        </p:spPr>
        <p:txBody>
          <a:bodyPr/>
          <a:lstStyle/>
          <a:p>
            <a:fld id="{0667EF86-9901-4A09-8A36-8DE329DEE4E8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81200" y="715962"/>
            <a:ext cx="2092048" cy="1078801"/>
            <a:chOff x="1886404" y="1579935"/>
            <a:chExt cx="2092048" cy="1078801"/>
          </a:xfrm>
        </p:grpSpPr>
        <p:sp>
          <p:nvSpPr>
            <p:cNvPr id="6" name="Rectangle 5"/>
            <p:cNvSpPr/>
            <p:nvPr/>
          </p:nvSpPr>
          <p:spPr>
            <a:xfrm>
              <a:off x="3612168" y="1579935"/>
              <a:ext cx="205524" cy="1865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7" name="Straight Connector 6"/>
            <p:cNvCxnSpPr>
              <a:stCxn id="6" idx="2"/>
            </p:cNvCxnSpPr>
            <p:nvPr/>
          </p:nvCxnSpPr>
          <p:spPr>
            <a:xfrm flipH="1">
              <a:off x="3695700" y="1766500"/>
              <a:ext cx="19230" cy="84607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612168" y="2612570"/>
              <a:ext cx="83532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886404" y="2289404"/>
              <a:ext cx="20920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Apply low-pass filter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605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5" y="524759"/>
            <a:ext cx="8927725" cy="559416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081712"/>
            <a:ext cx="2133600" cy="365125"/>
          </a:xfrm>
        </p:spPr>
        <p:txBody>
          <a:bodyPr/>
          <a:lstStyle/>
          <a:p>
            <a:fld id="{0667EF86-9901-4A09-8A36-8DE329DEE4E8}" type="slidenum">
              <a:rPr lang="en-US" smtClean="0"/>
              <a:t>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4114800"/>
            <a:ext cx="3085333" cy="902732"/>
            <a:chOff x="-1600200" y="870855"/>
            <a:chExt cx="3085333" cy="902732"/>
          </a:xfrm>
        </p:grpSpPr>
        <p:sp>
          <p:nvSpPr>
            <p:cNvPr id="12" name="Rectangle 11"/>
            <p:cNvSpPr/>
            <p:nvPr/>
          </p:nvSpPr>
          <p:spPr>
            <a:xfrm>
              <a:off x="704850" y="870855"/>
              <a:ext cx="780283" cy="1415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3" name="Straight Connector 12"/>
            <p:cNvCxnSpPr>
              <a:stCxn id="12" idx="2"/>
            </p:cNvCxnSpPr>
            <p:nvPr/>
          </p:nvCxnSpPr>
          <p:spPr>
            <a:xfrm>
              <a:off x="1094992" y="1012369"/>
              <a:ext cx="0" cy="55040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77485" y="1562777"/>
              <a:ext cx="617507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-1600200" y="1404255"/>
              <a:ext cx="23611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Change x-axis into ppm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33625" y="762000"/>
            <a:ext cx="1914222" cy="1872789"/>
            <a:chOff x="1853029" y="1656135"/>
            <a:chExt cx="1914222" cy="1872789"/>
          </a:xfrm>
        </p:grpSpPr>
        <p:sp>
          <p:nvSpPr>
            <p:cNvPr id="17" name="Rectangle 16"/>
            <p:cNvSpPr/>
            <p:nvPr/>
          </p:nvSpPr>
          <p:spPr>
            <a:xfrm>
              <a:off x="3410404" y="1656135"/>
              <a:ext cx="356847" cy="1865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53029" y="2882593"/>
              <a:ext cx="148117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Calculate </a:t>
              </a:r>
            </a:p>
            <a:p>
              <a:r>
                <a:rPr lang="en-US" dirty="0" smtClean="0"/>
                <a:t>chemical shift</a:t>
              </a:r>
              <a:endParaRPr lang="en-US" dirty="0"/>
            </a:p>
          </p:txBody>
        </p:sp>
      </p:grpSp>
      <p:cxnSp>
        <p:nvCxnSpPr>
          <p:cNvPr id="22" name="Elbow Connector 21"/>
          <p:cNvCxnSpPr>
            <a:stCxn id="17" idx="2"/>
            <a:endCxn id="20" idx="3"/>
          </p:cNvCxnSpPr>
          <p:nvPr/>
        </p:nvCxnSpPr>
        <p:spPr>
          <a:xfrm rot="5400000">
            <a:off x="3560583" y="1502782"/>
            <a:ext cx="1363059" cy="254624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9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5" y="530654"/>
            <a:ext cx="8927725" cy="558237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081712"/>
            <a:ext cx="2133600" cy="365125"/>
          </a:xfrm>
        </p:spPr>
        <p:txBody>
          <a:bodyPr/>
          <a:lstStyle/>
          <a:p>
            <a:fld id="{0667EF86-9901-4A09-8A36-8DE329DEE4E8}" type="slidenum">
              <a:rPr lang="en-US" smtClean="0"/>
              <a:t>7</a:t>
            </a:fld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581400" y="4800600"/>
            <a:ext cx="9144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3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" y="457200"/>
            <a:ext cx="8982805" cy="562538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EF86-9901-4A09-8A36-8DE329DEE4E8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68456" y="4114800"/>
            <a:ext cx="2688877" cy="1055132"/>
            <a:chOff x="-1203744" y="604155"/>
            <a:chExt cx="2688877" cy="1055132"/>
          </a:xfrm>
        </p:grpSpPr>
        <p:sp>
          <p:nvSpPr>
            <p:cNvPr id="6" name="Rectangle 5"/>
            <p:cNvSpPr/>
            <p:nvPr/>
          </p:nvSpPr>
          <p:spPr>
            <a:xfrm>
              <a:off x="704850" y="604155"/>
              <a:ext cx="780283" cy="4082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7" name="Straight Connector 6"/>
            <p:cNvCxnSpPr>
              <a:stCxn id="6" idx="2"/>
            </p:cNvCxnSpPr>
            <p:nvPr/>
          </p:nvCxnSpPr>
          <p:spPr>
            <a:xfrm>
              <a:off x="1094992" y="1012369"/>
              <a:ext cx="0" cy="55040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77485" y="1562777"/>
              <a:ext cx="617507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-1203744" y="1289955"/>
              <a:ext cx="19634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Switch to other file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13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6879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023029"/>
            <a:ext cx="2133600" cy="365125"/>
          </a:xfrm>
        </p:spPr>
        <p:txBody>
          <a:bodyPr/>
          <a:lstStyle/>
          <a:p>
            <a:fld id="{0667EF86-9901-4A09-8A36-8DE329DEE4E8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" y="457200"/>
            <a:ext cx="9006887" cy="5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914400" y="4238679"/>
            <a:ext cx="2380796" cy="1355800"/>
            <a:chOff x="1886404" y="1579935"/>
            <a:chExt cx="2380796" cy="1355800"/>
          </a:xfrm>
        </p:grpSpPr>
        <p:sp>
          <p:nvSpPr>
            <p:cNvPr id="6" name="Rectangle 5"/>
            <p:cNvSpPr/>
            <p:nvPr/>
          </p:nvSpPr>
          <p:spPr>
            <a:xfrm>
              <a:off x="3124200" y="1579935"/>
              <a:ext cx="1143000" cy="1865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7" name="Straight Connector 6"/>
            <p:cNvCxnSpPr>
              <a:stCxn id="6" idx="2"/>
            </p:cNvCxnSpPr>
            <p:nvPr/>
          </p:nvCxnSpPr>
          <p:spPr>
            <a:xfrm>
              <a:off x="3695700" y="1766500"/>
              <a:ext cx="0" cy="84607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612168" y="2612570"/>
              <a:ext cx="83532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886404" y="2289404"/>
              <a:ext cx="17039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Change domain </a:t>
              </a:r>
            </a:p>
            <a:p>
              <a:r>
                <a:rPr lang="en-US" dirty="0" smtClean="0"/>
                <a:t>of spectrum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90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139</Words>
  <Application>Microsoft Office PowerPoint</Application>
  <PresentationFormat>On-screen Show (4:3)</PresentationFormat>
  <Paragraphs>55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HypPo Data Tool User’s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information about extending HypPo, see Code Documentation – Developers Guide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HypPo Data Tool User’s Guide</dc:title>
  <dc:creator>Owner</dc:creator>
  <cp:lastModifiedBy>Owner</cp:lastModifiedBy>
  <cp:revision>2</cp:revision>
  <dcterms:created xsi:type="dcterms:W3CDTF">2012-08-23T14:22:55Z</dcterms:created>
  <dcterms:modified xsi:type="dcterms:W3CDTF">2012-08-23T15:38:17Z</dcterms:modified>
</cp:coreProperties>
</file>