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74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92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130-1DE8-4D99-AA7F-3A1AF0B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73289"/>
            <a:ext cx="8361229" cy="1498043"/>
          </a:xfrm>
        </p:spPr>
        <p:txBody>
          <a:bodyPr/>
          <a:lstStyle/>
          <a:p>
            <a: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  <a:t>T125B114 Robotų programavimo technologijos</a:t>
            </a: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lt-LT" sz="3200" b="1" i="0" dirty="0">
                <a:solidFill>
                  <a:srgbClr val="212529"/>
                </a:solidFill>
                <a:effectLst/>
                <a:latin typeface="-apple-system"/>
              </a:rPr>
              <a:t>Grupinis projektas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495-93A1-4F39-B11C-7FC29478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632" y="4535905"/>
            <a:ext cx="6831673" cy="119192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lt-LT" dirty="0"/>
              <a:t>Parengė:</a:t>
            </a:r>
          </a:p>
          <a:p>
            <a:pPr algn="r"/>
            <a:r>
              <a:rPr lang="lt-LT" dirty="0"/>
              <a:t>Kašelynas Tomas IFF-7/5</a:t>
            </a:r>
          </a:p>
          <a:p>
            <a:pPr algn="r"/>
            <a:r>
              <a:rPr lang="lt-LT" dirty="0"/>
              <a:t>Žaromskis Lukas IFF-7/5</a:t>
            </a:r>
          </a:p>
          <a:p>
            <a:pPr algn="r"/>
            <a:r>
              <a:rPr lang="lt-LT" dirty="0"/>
              <a:t>Rastauskas Giedrius IFF-7/12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709-4E16-431C-8D04-19E2819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užduotis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3858-B133-4BE5-97D7-DCF728A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79" y="580443"/>
            <a:ext cx="3242079" cy="5996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53CBB-8F76-4D3B-9C6F-D742945DEB90}"/>
              </a:ext>
            </a:extLst>
          </p:cNvPr>
          <p:cNvSpPr txBox="1"/>
          <p:nvPr/>
        </p:nvSpPr>
        <p:spPr>
          <a:xfrm>
            <a:off x="1371600" y="2377977"/>
            <a:ext cx="652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/>
              <a:t>Robotukas turi iš pradinio taško pasiekti labirinto pabaigą.</a:t>
            </a:r>
          </a:p>
          <a:p>
            <a:pPr algn="just"/>
            <a:r>
              <a:rPr lang="lt-LT" sz="2400" dirty="0"/>
              <a:t>Judėdamas link labirinto, kliūtis turi įveikti Bug0 algoritmu.</a:t>
            </a:r>
          </a:p>
          <a:p>
            <a:pPr algn="just"/>
            <a:r>
              <a:rPr lang="lt-LT" sz="2400" dirty="0"/>
              <a:t>Labirintą turi įveikti pagal dešinės rankos taisyklę.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2A6-0A86-477E-B87C-16B0554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Naudojamas robotukas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202-B350-4F3D-AC83-CAAB0694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 ratai (2 ratai su motorais, 1 ratas stabilizacijai).</a:t>
            </a:r>
          </a:p>
          <a:p>
            <a:r>
              <a:rPr lang="lt-LT" dirty="0"/>
              <a:t>16 ultragarsinių sensorių.</a:t>
            </a:r>
          </a:p>
          <a:p>
            <a:r>
              <a:rPr lang="lt-LT" dirty="0"/>
              <a:t>11 jungčių.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450-5765-497D-AC10-08D08264F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665" y="3429000"/>
            <a:ext cx="350118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975F-7073-4CD6-9485-836529FE6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42324" y="3429000"/>
            <a:ext cx="3501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F5F-44B2-456A-8710-DE455A2F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Bug0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87A9-4FEE-4713-8A0A-574AB47D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7011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Robotas važiuoja tiesiai link tikslo taško. Jei pakeliui yra aptinkama kliūtis, jis suka į kairę, apvažiuoja kliūtį ir važiuoja toliau tiesiai link tikslo. Tai yra kartojama tol, kol yra pasiekiamas pabaigos taškas.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9220-54EC-4B1F-8450-DC76C155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4" y="1564759"/>
            <a:ext cx="5154278" cy="49157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093F24E-8BC1-4D9F-950E-CC7D54CE682C}"/>
              </a:ext>
            </a:extLst>
          </p:cNvPr>
          <p:cNvSpPr/>
          <p:nvPr/>
        </p:nvSpPr>
        <p:spPr>
          <a:xfrm>
            <a:off x="9130282" y="1648414"/>
            <a:ext cx="159492" cy="167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576-C2C1-4794-B7E8-4A50083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Labirinto įveikimas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EB2-9482-465B-80BB-1465FAD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63916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Robotukas juda tiesiai tol, kol pasiekia pabaigą. Priekiniam sensoriui aptikus sieną, robotukas sustoja ir tikrina, ar gali važiuoti į dešinę. Jei negali, tikrina kairę pusę. Jei ir ten negali važiuoti, apsisuka. Jei važiuojant tiesiai pastebi, kad gali važiuoti į dešinę, sustoja ir sukasi į dešinę.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E320F-A5BE-4FB7-B55B-22C3F29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3" y="655567"/>
            <a:ext cx="4054641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8B8-E21B-475A-B70F-B3049C04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3F59-D891-479A-8C09-96FCDA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A9EF-43D6-44DE-9437-EAFE7DF2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95" y="2707106"/>
            <a:ext cx="96012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400" b="1" dirty="0"/>
              <a:t>Ačiū už dėmesį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7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</TotalTime>
  <Words>171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-apple-system</vt:lpstr>
      <vt:lpstr>Franklin Gothic Book</vt:lpstr>
      <vt:lpstr>Crop</vt:lpstr>
      <vt:lpstr>T125B114 Robotų programavimo technologijos  Grupinis projektas</vt:lpstr>
      <vt:lpstr>Sprendžiama užduotis</vt:lpstr>
      <vt:lpstr>Naudojamas robotukas</vt:lpstr>
      <vt:lpstr>Bug0 algoritmas</vt:lpstr>
      <vt:lpstr>Labirinto įveikimas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T125B114 Robotų programavimo technologijos  Grupinis projektas</dc:title>
  <dc:creator>Kašelynas Tomas</dc:creator>
  <cp:lastModifiedBy>Kašelynas Tomas</cp:lastModifiedBy>
  <cp:revision>7</cp:revision>
  <dcterms:created xsi:type="dcterms:W3CDTF">2020-12-09T13:40:13Z</dcterms:created>
  <dcterms:modified xsi:type="dcterms:W3CDTF">2020-12-09T17:56:01Z</dcterms:modified>
</cp:coreProperties>
</file>