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2020-12-11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17478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2020-12-11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5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2020-12-11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8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2020-12-11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2020-12-11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2992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2020-12-11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6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2020-12-11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2020-12-11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0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2020-12-11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6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2020-12-11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553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2020-12-11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53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2020-12-11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021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6130-1DE8-4D99-AA7F-3A1AF0B8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673289"/>
            <a:ext cx="8361229" cy="1498043"/>
          </a:xfrm>
        </p:spPr>
        <p:txBody>
          <a:bodyPr/>
          <a:lstStyle/>
          <a:p>
            <a:r>
              <a:rPr lang="lt-LT" sz="2400" b="0" i="0" dirty="0">
                <a:solidFill>
                  <a:srgbClr val="212529"/>
                </a:solidFill>
                <a:effectLst/>
                <a:latin typeface="-apple-system"/>
              </a:rPr>
              <a:t>T125B114 Robotų programavimo technologijos</a:t>
            </a:r>
            <a:br>
              <a:rPr lang="lt-LT" sz="2400" b="0" i="0" dirty="0">
                <a:solidFill>
                  <a:srgbClr val="212529"/>
                </a:solidFill>
                <a:effectLst/>
                <a:latin typeface="-apple-system"/>
              </a:rPr>
            </a:br>
            <a:br>
              <a:rPr lang="lt-LT" sz="24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lt-LT" sz="3200" b="1" i="0" dirty="0">
                <a:solidFill>
                  <a:srgbClr val="212529"/>
                </a:solidFill>
                <a:effectLst/>
                <a:latin typeface="-apple-system"/>
              </a:rPr>
              <a:t>Grupinis projektas</a:t>
            </a:r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A4495-93A1-4F39-B11C-7FC294788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9632" y="4535905"/>
            <a:ext cx="6831673" cy="1191924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lt-LT" dirty="0"/>
              <a:t>Parengė:</a:t>
            </a:r>
          </a:p>
          <a:p>
            <a:pPr algn="r"/>
            <a:r>
              <a:rPr lang="lt-LT" dirty="0"/>
              <a:t>Kašelynas Tomas IFF-7/5</a:t>
            </a:r>
          </a:p>
          <a:p>
            <a:pPr algn="r"/>
            <a:r>
              <a:rPr lang="lt-LT" dirty="0"/>
              <a:t>Žaromskis Lukas IFF-7/5</a:t>
            </a:r>
          </a:p>
          <a:p>
            <a:pPr algn="r"/>
            <a:r>
              <a:rPr lang="lt-LT" dirty="0"/>
              <a:t>Rastauskas Giedrius IFF-7/12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5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9709-4E16-431C-8D04-19E2819D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Sprendžiama užduotis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C3858-B133-4BE5-97D7-DCF728A96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3903" y="787418"/>
            <a:ext cx="3731785" cy="52831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C53CBB-8F76-4D3B-9C6F-D742945DEB90}"/>
              </a:ext>
            </a:extLst>
          </p:cNvPr>
          <p:cNvSpPr txBox="1"/>
          <p:nvPr/>
        </p:nvSpPr>
        <p:spPr>
          <a:xfrm>
            <a:off x="1371600" y="2377977"/>
            <a:ext cx="65211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lt-LT" sz="2400" dirty="0"/>
              <a:t>Robotukas turi iš pradinio taško pasiekti labirinto pabaigą.</a:t>
            </a:r>
          </a:p>
          <a:p>
            <a:pPr algn="just"/>
            <a:r>
              <a:rPr lang="lt-LT" sz="2400" dirty="0"/>
              <a:t>Judėdamas link labirinto, kliūtis turi įveikti Bug0 algoritmu.</a:t>
            </a:r>
          </a:p>
          <a:p>
            <a:pPr algn="just"/>
            <a:r>
              <a:rPr lang="lt-LT" sz="2400" dirty="0"/>
              <a:t>Labirintą turi įveikti pagal dešinės rankos taisyklę.</a:t>
            </a:r>
          </a:p>
          <a:p>
            <a:pPr algn="just"/>
            <a:r>
              <a:rPr lang="lt-LT" sz="2400" dirty="0"/>
              <a:t>Po labirinto, kliūtis turi įveikti Bug2 algoritmu.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542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A2A6-0A86-477E-B87C-16B0554A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Naudojamas robotukas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A6202-B350-4F3D-AC83-CAAB0694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3 ratai (2 ratai su motorais, 1 ratas stabilizacijai).</a:t>
            </a:r>
          </a:p>
          <a:p>
            <a:r>
              <a:rPr lang="lt-LT" dirty="0"/>
              <a:t>16 ultragarsinių sensorių.</a:t>
            </a:r>
          </a:p>
          <a:p>
            <a:r>
              <a:rPr lang="lt-LT" dirty="0"/>
              <a:t>11 jungčių.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61450-5765-497D-AC10-08D08264F7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81665" y="3429000"/>
            <a:ext cx="3501189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1E975F-7073-4CD6-9485-836529FE66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42324" y="3429000"/>
            <a:ext cx="350118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8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7F5F-44B2-456A-8710-DE455A2F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Bug0 algoritmas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E87A9-4FEE-4713-8A0A-574AB47D1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957011" cy="358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lt-LT" sz="2800" dirty="0"/>
              <a:t>Robotas važiuoja tiesiai link tikslo taško. Jei pakeliui yra aptinkama kliūtis, jis suka į kairę, apvažiuoja kliūtį ir važiuoja toliau tiesiai link tikslo. Tai yra kartojama tol, kol yra pasiekiamas pabaigos taškas.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99220-54EC-4B1F-8450-DC76C1559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5552" y="562740"/>
            <a:ext cx="3454450" cy="573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8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576-C2C1-4794-B7E8-4A50083E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Labirinto įveikimas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2EB2-9482-465B-80BB-1465FAD5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063916" cy="358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lt-LT" sz="2800" dirty="0"/>
              <a:t>Robotukas juda tiesiai tol, kol pasiekia pabaigą. Priekiniam sensoriui aptikus sieną, robotukas sustoja ir tikrina, ar gali važiuoti į dešinę. Jei negali, tikrina kairę pusę. Jei ir ten negali važiuoti, apsisuka. Jei važiuojant tiesiai pastebi, kad gali važiuoti į dešinę, sustoja ir sukasi į dešinę.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E320F-A5BE-4FB7-B55B-22C3F299F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053" y="655567"/>
            <a:ext cx="4054641" cy="58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8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38B8-E21B-475A-B70F-B3049C04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Bug2 algoritmas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3F59-D891-479A-8C09-96FCDA8A4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130940" cy="3581400"/>
          </a:xfrm>
        </p:spPr>
        <p:txBody>
          <a:bodyPr/>
          <a:lstStyle/>
          <a:p>
            <a:pPr marL="0" indent="0" algn="just">
              <a:buNone/>
            </a:pPr>
            <a:r>
              <a:rPr lang="lt-LT" sz="2800" dirty="0"/>
              <a:t>Robotas važiuoja tiesiai link tikslo pozicijos. Aptikęs kliūtį, ją apvažiuoja sukdamas į kairę ir važiuoja tol, kol priartėja prie tikslo linijos. Toliau vėl kartojamas algoritmas, kol pasiekiamas tikslas.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08AE2-07ED-47D5-8A4F-3411AF761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5659" y="593873"/>
            <a:ext cx="3865424" cy="56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2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B6E8-1A3A-46B1-B842-0A383DED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2E8D4-2FCD-4BEA-B675-AE105094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Ne visas </a:t>
            </a:r>
            <a:r>
              <a:rPr lang="en-US" dirty="0" err="1"/>
              <a:t>kliūtis</a:t>
            </a:r>
            <a:r>
              <a:rPr lang="en-US" dirty="0"/>
              <a:t> </a:t>
            </a:r>
            <a:r>
              <a:rPr lang="en-US" dirty="0" err="1"/>
              <a:t>galima</a:t>
            </a:r>
            <a:r>
              <a:rPr lang="en-US" dirty="0"/>
              <a:t> </a:t>
            </a:r>
            <a:r>
              <a:rPr lang="en-US" dirty="0" err="1"/>
              <a:t>apvažiuoti</a:t>
            </a:r>
            <a:r>
              <a:rPr lang="en-US" dirty="0"/>
              <a:t> </a:t>
            </a:r>
            <a:r>
              <a:rPr lang="en-US" dirty="0" err="1"/>
              <a:t>naudojant</a:t>
            </a:r>
            <a:r>
              <a:rPr lang="en-US" dirty="0"/>
              <a:t> bug0 </a:t>
            </a:r>
            <a:r>
              <a:rPr lang="lt-LT" dirty="0"/>
              <a:t>algoritmą</a:t>
            </a:r>
            <a:r>
              <a:rPr lang="en-US" dirty="0"/>
              <a:t>.</a:t>
            </a:r>
            <a:endParaRPr lang="lt-LT" dirty="0"/>
          </a:p>
          <a:p>
            <a:pPr marL="457200" indent="-457200">
              <a:buAutoNum type="arabicPeriod"/>
            </a:pPr>
            <a:r>
              <a:rPr lang="lt-LT" dirty="0"/>
              <a:t>Ne visus labirintus galima įveikti pagal dešinės rankos taisyklę. </a:t>
            </a: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lt-LT" dirty="0"/>
              <a:t>Testuojant ant didesnio simuliacijos greičio buvo gaunami grubūs įverčiai, dėl ko buvo manoma, kad algoritmas veikia netinkamai.</a:t>
            </a:r>
          </a:p>
        </p:txBody>
      </p:sp>
    </p:spTree>
    <p:extLst>
      <p:ext uri="{BB962C8B-B14F-4D97-AF65-F5344CB8AC3E}">
        <p14:creationId xmlns:p14="http://schemas.microsoft.com/office/powerpoint/2010/main" val="358881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A9EF-43D6-44DE-9437-EAFE7DF22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695" y="2707106"/>
            <a:ext cx="9601200" cy="91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sz="4400" b="1" dirty="0"/>
              <a:t>Ačiū už dėmesį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279051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110</TotalTime>
  <Words>252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-apple-system</vt:lpstr>
      <vt:lpstr>Franklin Gothic Book</vt:lpstr>
      <vt:lpstr>Crop</vt:lpstr>
      <vt:lpstr>T125B114 Robotų programavimo technologijos  Grupinis projektas</vt:lpstr>
      <vt:lpstr>Sprendžiama užduotis</vt:lpstr>
      <vt:lpstr>Naudojamas robotukas</vt:lpstr>
      <vt:lpstr>Bug0 algoritmas</vt:lpstr>
      <vt:lpstr>Labirinto įveikimas</vt:lpstr>
      <vt:lpstr>Bug2 algoritmas</vt:lpstr>
      <vt:lpstr>Išvados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T125B114 Robotų programavimo technologijos  Grupinis projektas</dc:title>
  <dc:creator>Kašelynas Tomas</dc:creator>
  <cp:lastModifiedBy>Žaromskis Lukas</cp:lastModifiedBy>
  <cp:revision>17</cp:revision>
  <dcterms:created xsi:type="dcterms:W3CDTF">2020-12-09T13:40:13Z</dcterms:created>
  <dcterms:modified xsi:type="dcterms:W3CDTF">2020-12-11T12:03:02Z</dcterms:modified>
</cp:coreProperties>
</file>