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65" r:id="rId6"/>
    <p:sldId id="267" r:id="rId7"/>
    <p:sldId id="266" r:id="rId8"/>
    <p:sldId id="270" r:id="rId9"/>
    <p:sldId id="268" r:id="rId10"/>
    <p:sldId id="271" r:id="rId11"/>
    <p:sldId id="269" r:id="rId12"/>
    <p:sldId id="272" r:id="rId13"/>
    <p:sldId id="273" r:id="rId14"/>
    <p:sldId id="257" r:id="rId15"/>
    <p:sldId id="259" r:id="rId16"/>
    <p:sldId id="256" r:id="rId17"/>
    <p:sldId id="260" r:id="rId18"/>
    <p:sldId id="258" r:id="rId19"/>
    <p:sldId id="264" r:id="rId20"/>
    <p:sldId id="262" r:id="rId21"/>
    <p:sldId id="261" r:id="rId22"/>
    <p:sldId id="263" r:id="rId23"/>
  </p:sldIdLst>
  <p:sldSz cx="12192000" cy="6858000"/>
  <p:notesSz cx="7315200" cy="96012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336E-FD81-49ED-A9DC-D43BD92F0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8DAE6-E2A8-4EE1-9EC6-233EC852B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DD314-D47D-4D39-A8BE-68BDA8FAD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12/09/2021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5880-19F7-4F08-A54C-B26B474C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C1DF9-F12A-4161-9C6F-7D0144B6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8517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7F28-F0CB-4CC1-8305-503D1DF6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7CA0D-777F-43F8-ABA5-26769433F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3CD40-6447-4F51-AEB9-46FE105C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12/09/2021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440BF-F0D1-4F55-8A0C-8FDCD246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803D4-BDF2-46C2-B2DC-E5770709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380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E2CC2-6E68-4C74-8608-D6CD82EFB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84188-1A1E-48A1-BFB9-31CA6B760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2D3AD-D4CA-4846-BD08-8E5C7632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12/09/2021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5E457-45C9-4079-B7A7-BCF24CDD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969FF-369E-4A81-AF91-859D7B35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591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3290-826F-408A-AB40-62208055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64A7F-3E13-4436-8FBE-BF46DB10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FE154-20EB-4017-AC9F-094A3CDC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12/09/2021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77453-1B78-4E4F-A2CE-2E7A026A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0407F-8D2B-4E16-9356-6EF7F1BB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365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108-2EDC-4C71-A970-40C6BE83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1B614-1C5F-4ACE-8687-5940DD0F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7B245-FDEF-436E-AF0A-4096779C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12/09/2021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817DE-6CA9-4653-8F35-FE139076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397C1-D258-4E18-A422-0B6A78CE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1898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9105-F9A1-44F5-8D28-DE5C2154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EE506-F84A-47F0-9AB4-F969C78B9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88FD5-4E4D-48E4-87C8-721B7765D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95383-A56D-412C-A099-7AD49185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12/09/2021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8A6C8-1153-482E-87AC-3F214A2D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81CF5-6108-455E-B0B3-2E0F7BF7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52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B29E-64CA-43D6-B098-9C6EDC57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3EA06-9200-4615-8F22-8367568A4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DE1F6-1917-4DDA-B6D8-0F22A683E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1C28F-C768-42D7-A388-B8C34D896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3E7C6-2173-4992-9386-438062C37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8E0AA-51CE-4D45-ADBD-C14C92C4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12/09/2021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561F3-8773-4F0A-8E9A-71C3A946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000E1-D905-42AA-BA5F-7B9A8A73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45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6D87-5AC3-4555-B66B-10A548A8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04580-456F-4FF1-A944-2C679E1A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12/09/2021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0BBC4-246B-44AA-A893-9D79D164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383D6-7F85-4E8B-99A8-1527EE28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5567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44CC01-20C1-460D-A973-0C56DF35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12/09/2021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E492F-10AC-4925-A5D9-9945CCAF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1D9BD-BA8B-4DB4-8483-C954561D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1517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1329-3E79-4BBC-929C-B27C44CA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8BEA3-E897-4CA2-80CA-2C68F3F4D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F5564-6F01-4B69-BD37-EEB969D4C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108D7-F142-48E0-8DC2-2EBA78D2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12/09/2021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B4CA7-2949-429D-9B0C-105C09B4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8C01C-19F7-4CCB-BF06-6A6B1B47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115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D959-D184-4493-A7E4-5ACA5BF1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661210-6CB0-4486-9A17-47DAA449E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887B9-1A3F-42C1-933F-2F5253E5F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06871-540D-4750-996E-A559F845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12/09/2021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C5687-6F34-45F4-812B-6DD196EF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08062-A972-4E99-9098-5FE7F802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719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6A4ADC-DF16-421E-BF29-B8915D624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45EF3-C534-4AAE-816B-DF475916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F95AB-5FC2-4590-B1EB-974D77F22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C5A5A-C34E-462D-A18F-97AFFCCC6197}" type="datetimeFigureOut">
              <a:rPr lang="en-NL" smtClean="0"/>
              <a:t>12/09/2021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15FEB-90C8-4B95-A2AB-450FD3191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399B8-9A83-4171-8FF9-9ABFDD848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839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1.xml"/><Relationship Id="rId1" Type="http://schemas.openxmlformats.org/officeDocument/2006/relationships/customXml" Target="../../customXml/item4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9812-AF8A-4599-8060-C746F4ECCC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Ridehail</a:t>
            </a:r>
            <a:r>
              <a:rPr lang="en-US" dirty="0"/>
              <a:t>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A5CE4-8A5F-4E61-9C7A-EC97D7241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42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BC1DF3-5965-49AD-9973-7C4C0FAB4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35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F9425F-FCD4-4C22-863E-2D6985602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32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D74CAB-96CB-4EC0-B93A-791F6DE7C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252391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B050DB-B0C8-4FCC-A738-39C793469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26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122352-A409-4AC5-AD6A-46BBC918F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067" y="0"/>
            <a:ext cx="86718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63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D26876-03F3-4C95-AF1C-EF81BC516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91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B4C8D7-2229-47D2-AC29-7D6373ABB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56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EF5930-A86D-459B-B08B-038B94E95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29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190E94-689A-4CFC-86F3-CD2ACCE7E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3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DAD07C-5883-4D20-9F3E-DCA9BA5D2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05" y="626358"/>
            <a:ext cx="10945390" cy="560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6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B4C285-B296-465F-92E4-9160C8789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82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1FE2C0-82CA-42FF-B951-C0FF9D17C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27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8F85C9-DFCD-4784-B4B8-F40E50FFB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9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4B4434-7CDC-40CC-AF5D-A5F138C2B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8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B833F8-A962-45B3-B320-7D706E29F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33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829DC5-C880-4629-A7EC-15D92EC98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2745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TemplafySlideFormConfiguration><![CDATA[{"formFields":[],"formDataEntries":[]}]]></TemplafySlideFormConfiguration>
</file>

<file path=customXml/item2.xml><?xml version="1.0" encoding="utf-8"?>
<TemplafyTemplateConfiguration><![CDATA[{"elementsMetadata":[],"transformationConfigurations":[],"templateName":"blankpresentation","templateDescription":"","enableDocumentContentUpdater":false,"version":"2.0"}]]></TemplafyTemplateConfiguration>
</file>

<file path=customXml/item3.xml><?xml version="1.0" encoding="utf-8"?>
<TemplafyFormConfiguration><![CDATA[{"formFields":[],"formDataEntries":[]}]]></TemplafyFormConfiguration>
</file>

<file path=customXml/item4.xml><?xml version="1.0" encoding="utf-8"?>
<TemplafySlideTemplateConfiguration><![CDATA[{"slideVersion":1,"isValidatorEnabled":false,"isLocked":false,"elementsMetadata":[],"slideId":"637492538452648423","enableDocumentContentUpdater":false,"version":"2.0"}]]></TemplafySlideTemplateConfiguration>
</file>

<file path=customXml/itemProps1.xml><?xml version="1.0" encoding="utf-8"?>
<ds:datastoreItem xmlns:ds="http://schemas.openxmlformats.org/officeDocument/2006/customXml" ds:itemID="{B7907530-0CC5-4229-9EFB-458F577AA3A6}">
  <ds:schemaRefs/>
</ds:datastoreItem>
</file>

<file path=customXml/itemProps2.xml><?xml version="1.0" encoding="utf-8"?>
<ds:datastoreItem xmlns:ds="http://schemas.openxmlformats.org/officeDocument/2006/customXml" ds:itemID="{1E5C1412-4B31-4EB2-BCFB-90DC85E0549F}">
  <ds:schemaRefs/>
</ds:datastoreItem>
</file>

<file path=customXml/itemProps3.xml><?xml version="1.0" encoding="utf-8"?>
<ds:datastoreItem xmlns:ds="http://schemas.openxmlformats.org/officeDocument/2006/customXml" ds:itemID="{21E4BB68-DBE0-4174-BF38-A8F24AA97E06}">
  <ds:schemaRefs/>
</ds:datastoreItem>
</file>

<file path=customXml/itemProps4.xml><?xml version="1.0" encoding="utf-8"?>
<ds:datastoreItem xmlns:ds="http://schemas.openxmlformats.org/officeDocument/2006/customXml" ds:itemID="{DAEC0FB5-7FB8-4E5D-836C-D6122B8C2BC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Widescreen</PresentationFormat>
  <Paragraphs>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Ridehail Simulation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Slee, Tom</cp:lastModifiedBy>
  <cp:revision>4</cp:revision>
  <dcterms:created xsi:type="dcterms:W3CDTF">2021-12-07T15:26:40Z</dcterms:created>
  <dcterms:modified xsi:type="dcterms:W3CDTF">2021-12-09T20:34:40Z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2021-02-18T14:04:05</vt:lpwstr>
  </property>
  <property fmtid="{D5CDD505-2E9C-101B-9397-08002B2CF9AE}" pid="3" name="TemplafyTenantId">
    <vt:lpwstr>sap</vt:lpwstr>
  </property>
  <property fmtid="{D5CDD505-2E9C-101B-9397-08002B2CF9AE}" pid="4" name="TemplafyTemplateId">
    <vt:lpwstr>637492538442071560</vt:lpwstr>
  </property>
  <property fmtid="{D5CDD505-2E9C-101B-9397-08002B2CF9AE}" pid="5" name="TemplafyUserProfileId">
    <vt:lpwstr>637709445709785121</vt:lpwstr>
  </property>
  <property fmtid="{D5CDD505-2E9C-101B-9397-08002B2CF9AE}" pid="6" name="TemplafyLanguageCode">
    <vt:lpwstr>en-US</vt:lpwstr>
  </property>
  <property fmtid="{D5CDD505-2E9C-101B-9397-08002B2CF9AE}" pid="7" name="TemplafyFromBlank">
    <vt:bool>true</vt:bool>
  </property>
</Properties>
</file>