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3.jpeg" ContentType="image/jpeg"/>
  <Override PartName="/ppt/media/image9.png" ContentType="image/png"/>
  <Override PartName="/ppt/media/image10.png" ContentType="image/png"/>
  <Override PartName="/ppt/media/image12.jpeg" ContentType="image/jpeg"/>
  <Override PartName="/ppt/media/image14.png" ContentType="image/png"/>
  <Override PartName="/ppt/media/image15.png" ContentType="image/png"/>
  <Override PartName="/ppt/media/image8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opensource.com/article/19/4/command-line-playgrounds-webassembly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rcRect l="0" t="6277" r="0" b="12788"/>
          <a:stretch/>
        </p:blipFill>
        <p:spPr>
          <a:xfrm>
            <a:off x="1440" y="768960"/>
            <a:ext cx="10079280" cy="4468680"/>
          </a:xfrm>
          <a:prstGeom prst="rect">
            <a:avLst/>
          </a:prstGeom>
          <a:ln>
            <a:noFill/>
          </a:ln>
        </p:spPr>
      </p:pic>
      <p:sp>
        <p:nvSpPr>
          <p:cNvPr id="333" name="CustomShape 1"/>
          <p:cNvSpPr/>
          <p:nvPr/>
        </p:nvSpPr>
        <p:spPr>
          <a:xfrm>
            <a:off x="7344000" y="4537080"/>
            <a:ext cx="23760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levelupwasm.com/apps/asteroids/index.html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2880000" y="1872000"/>
            <a:ext cx="4319640" cy="3251880"/>
          </a:xfrm>
          <a:prstGeom prst="rect">
            <a:avLst/>
          </a:prstGeom>
          <a:ln>
            <a:noFill/>
          </a:ln>
        </p:spPr>
      </p:pic>
      <p:sp>
        <p:nvSpPr>
          <p:cNvPr id="335" name="CustomShape 2"/>
          <p:cNvSpPr/>
          <p:nvPr/>
        </p:nvSpPr>
        <p:spPr>
          <a:xfrm rot="2397600">
            <a:off x="5952600" y="1853640"/>
            <a:ext cx="1583640" cy="503640"/>
          </a:xfrm>
          <a:custGeom>
            <a:avLst/>
            <a:gdLst/>
            <a:ahLst/>
            <a:rect l="l" t="t" r="r" b="b"/>
            <a:pathLst>
              <a:path w="4402" h="1401">
                <a:moveTo>
                  <a:pt x="0" y="421"/>
                </a:moveTo>
                <a:lnTo>
                  <a:pt x="3176" y="419"/>
                </a:lnTo>
                <a:lnTo>
                  <a:pt x="3175" y="0"/>
                </a:lnTo>
                <a:lnTo>
                  <a:pt x="4401" y="700"/>
                </a:lnTo>
                <a:lnTo>
                  <a:pt x="3177" y="1400"/>
                </a:lnTo>
                <a:lnTo>
                  <a:pt x="3176" y="982"/>
                </a:lnTo>
                <a:lnTo>
                  <a:pt x="0" y="984"/>
                </a:lnTo>
                <a:lnTo>
                  <a:pt x="0" y="421"/>
                </a:lnTo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 rot="2397600">
            <a:off x="5880600" y="1853640"/>
            <a:ext cx="1583640" cy="503640"/>
          </a:xfrm>
          <a:custGeom>
            <a:avLst/>
            <a:gdLst/>
            <a:ahLst/>
            <a:rect l="l" t="t" r="r" b="b"/>
            <a:pathLst>
              <a:path w="4402" h="1400">
                <a:moveTo>
                  <a:pt x="0" y="420"/>
                </a:moveTo>
                <a:lnTo>
                  <a:pt x="3176" y="418"/>
                </a:lnTo>
                <a:lnTo>
                  <a:pt x="3175" y="0"/>
                </a:lnTo>
                <a:lnTo>
                  <a:pt x="4401" y="699"/>
                </a:lnTo>
                <a:lnTo>
                  <a:pt x="3176" y="1399"/>
                </a:lnTo>
                <a:lnTo>
                  <a:pt x="3176" y="982"/>
                </a:lnTo>
                <a:lnTo>
                  <a:pt x="0" y="984"/>
                </a:lnTo>
                <a:lnTo>
                  <a:pt x="0" y="42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>
            <a:off x="7344000" y="2525760"/>
            <a:ext cx="16556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84cf3"/>
                </a:solidFill>
                <a:latin typeface="Arial"/>
              </a:rPr>
              <a:t>Written in C NOT JavaScript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rcRect l="0" t="6217" r="10002" b="25400"/>
          <a:stretch/>
        </p:blipFill>
        <p:spPr>
          <a:xfrm>
            <a:off x="468360" y="1116000"/>
            <a:ext cx="9070920" cy="3779280"/>
          </a:xfrm>
          <a:prstGeom prst="rect">
            <a:avLst/>
          </a:prstGeom>
          <a:ln>
            <a:noFill/>
          </a:ln>
        </p:spPr>
      </p:pic>
      <p:pic>
        <p:nvPicPr>
          <p:cNvPr id="341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900000" y="1751760"/>
            <a:ext cx="2555640" cy="1923480"/>
          </a:xfrm>
          <a:prstGeom prst="rect">
            <a:avLst/>
          </a:prstGeom>
          <a:ln>
            <a:noFill/>
          </a:ln>
        </p:spPr>
      </p:pic>
      <p:grpSp>
        <p:nvGrpSpPr>
          <p:cNvPr id="342" name="Group 1"/>
          <p:cNvGrpSpPr/>
          <p:nvPr/>
        </p:nvGrpSpPr>
        <p:grpSpPr>
          <a:xfrm>
            <a:off x="4227120" y="2637000"/>
            <a:ext cx="222120" cy="663120"/>
            <a:chOff x="4227120" y="2637000"/>
            <a:chExt cx="222120" cy="663120"/>
          </a:xfrm>
        </p:grpSpPr>
        <p:sp>
          <p:nvSpPr>
            <p:cNvPr id="343" name="CustomShape 2"/>
            <p:cNvSpPr/>
            <p:nvPr/>
          </p:nvSpPr>
          <p:spPr>
            <a:xfrm rot="16203000">
              <a:off x="4008960" y="2855160"/>
              <a:ext cx="640080" cy="203400"/>
            </a:xfrm>
            <a:custGeom>
              <a:avLst/>
              <a:gdLst/>
              <a:ahLst/>
              <a:rect l="l" t="t" r="r" b="b"/>
              <a:pathLst>
                <a:path w="1780" h="568">
                  <a:moveTo>
                    <a:pt x="0" y="170"/>
                  </a:moveTo>
                  <a:lnTo>
                    <a:pt x="1284" y="169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4" y="567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70"/>
                  </a:lnTo>
                </a:path>
              </a:pathLst>
            </a:cu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"/>
            <p:cNvSpPr/>
            <p:nvPr/>
          </p:nvSpPr>
          <p:spPr>
            <a:xfrm rot="16203000">
              <a:off x="4026960" y="2878560"/>
              <a:ext cx="640080" cy="203040"/>
            </a:xfrm>
            <a:custGeom>
              <a:avLst/>
              <a:gdLst/>
              <a:ahLst/>
              <a:rect l="l" t="t" r="r" b="b"/>
              <a:pathLst>
                <a:path w="1780" h="567">
                  <a:moveTo>
                    <a:pt x="0" y="169"/>
                  </a:moveTo>
                  <a:lnTo>
                    <a:pt x="1284" y="168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5" y="566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69"/>
                  </a:lnTo>
                </a:path>
              </a:pathLst>
            </a:custGeom>
            <a:solidFill>
              <a:srgbClr val="684c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5" name="" descr=""/>
          <p:cNvPicPr/>
          <p:nvPr/>
        </p:nvPicPr>
        <p:blipFill>
          <a:blip r:embed="rId3"/>
          <a:stretch/>
        </p:blipFill>
        <p:spPr>
          <a:xfrm>
            <a:off x="4068000" y="3348000"/>
            <a:ext cx="503640" cy="503640"/>
          </a:xfrm>
          <a:prstGeom prst="rect">
            <a:avLst/>
          </a:prstGeom>
          <a:ln>
            <a:noFill/>
          </a:ln>
        </p:spPr>
      </p:pic>
      <p:sp>
        <p:nvSpPr>
          <p:cNvPr id="346" name="CustomShape 4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" descr=""/>
          <p:cNvPicPr/>
          <p:nvPr/>
        </p:nvPicPr>
        <p:blipFill>
          <a:blip r:embed="rId1"/>
          <a:srcRect l="0" t="6322" r="10909" b="20739"/>
          <a:stretch/>
        </p:blipFill>
        <p:spPr>
          <a:xfrm>
            <a:off x="451800" y="1116000"/>
            <a:ext cx="8979480" cy="4031280"/>
          </a:xfrm>
          <a:prstGeom prst="rect">
            <a:avLst/>
          </a:prstGeom>
          <a:ln>
            <a:noFill/>
          </a:ln>
        </p:spPr>
      </p:pic>
      <p:sp>
        <p:nvSpPr>
          <p:cNvPr id="349" name="CustomShape 1"/>
          <p:cNvSpPr/>
          <p:nvPr/>
        </p:nvSpPr>
        <p:spPr>
          <a:xfrm>
            <a:off x="7416000" y="1775880"/>
            <a:ext cx="2159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b36ed"/>
                </a:solidFill>
                <a:latin typeface="Arial"/>
              </a:rPr>
              <a:t>WebAssembly</a:t>
            </a:r>
            <a:r>
              <a:rPr b="0" lang="en-GB" sz="1800" spc="-1" strike="noStrike">
                <a:solidFill>
                  <a:srgbClr val="5b36ed"/>
                </a:solidFill>
                <a:latin typeface="Arial"/>
              </a:rPr>
              <a:t> code (Wasam)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b36ed"/>
                </a:solidFill>
                <a:latin typeface="Arial"/>
              </a:rPr>
              <a:t>Compiled (converted) from C to WebAssembly to run directly in the browser</a:t>
            </a:r>
            <a:r>
              <a:rPr b="0" lang="en-GB" sz="1500" spc="-1" strike="noStrike">
                <a:solidFill>
                  <a:srgbClr val="5b36ed"/>
                </a:solidFill>
                <a:latin typeface="Arial"/>
              </a:rPr>
              <a:t> 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804000" y="1584000"/>
            <a:ext cx="575640" cy="3563280"/>
          </a:xfrm>
          <a:custGeom>
            <a:avLst/>
            <a:gdLst/>
            <a:ahLst/>
            <a:rect l="l" t="t" r="r" b="b"/>
            <a:pathLst>
              <a:path w="1601" h="9901">
                <a:moveTo>
                  <a:pt x="0" y="0"/>
                </a:moveTo>
                <a:cubicBezTo>
                  <a:pt x="400" y="0"/>
                  <a:pt x="800" y="412"/>
                  <a:pt x="800" y="825"/>
                </a:cubicBezTo>
                <a:lnTo>
                  <a:pt x="800" y="4125"/>
                </a:lnTo>
                <a:cubicBezTo>
                  <a:pt x="800" y="4537"/>
                  <a:pt x="1200" y="4950"/>
                  <a:pt x="1600" y="4950"/>
                </a:cubicBezTo>
                <a:cubicBezTo>
                  <a:pt x="1200" y="4950"/>
                  <a:pt x="800" y="5362"/>
                  <a:pt x="800" y="5775"/>
                </a:cubicBezTo>
                <a:lnTo>
                  <a:pt x="800" y="9075"/>
                </a:lnTo>
                <a:cubicBezTo>
                  <a:pt x="800" y="9487"/>
                  <a:pt x="400" y="9900"/>
                  <a:pt x="0" y="9900"/>
                </a:cubicBezTo>
              </a:path>
            </a:pathLst>
          </a:custGeom>
          <a:noFill/>
          <a:ln w="57240">
            <a:solidFill>
              <a:srgbClr val="5b36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1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864000" y="1751760"/>
            <a:ext cx="2555640" cy="1923480"/>
          </a:xfrm>
          <a:prstGeom prst="rect">
            <a:avLst/>
          </a:prstGeom>
          <a:ln>
            <a:noFill/>
          </a:ln>
        </p:spPr>
      </p:pic>
      <p:sp>
        <p:nvSpPr>
          <p:cNvPr id="352" name="CustomShape 3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44000" y="893880"/>
            <a:ext cx="2447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Faster than JavaScript</a:t>
            </a:r>
            <a:endParaRPr b="0" lang="en-GB" sz="3200" spc="-1" strike="noStrike">
              <a:latin typeface="Arial"/>
            </a:endParaRPr>
          </a:p>
        </p:txBody>
      </p:sp>
      <p:grpSp>
        <p:nvGrpSpPr>
          <p:cNvPr id="357" name="Group 4"/>
          <p:cNvGrpSpPr/>
          <p:nvPr/>
        </p:nvGrpSpPr>
        <p:grpSpPr>
          <a:xfrm>
            <a:off x="1296000" y="2324880"/>
            <a:ext cx="3383640" cy="2428200"/>
            <a:chOff x="1296000" y="2324880"/>
            <a:chExt cx="3383640" cy="2428200"/>
          </a:xfrm>
        </p:grpSpPr>
        <p:pic>
          <p:nvPicPr>
            <p:cNvPr id="358" name="" descr=""/>
            <p:cNvPicPr/>
            <p:nvPr/>
          </p:nvPicPr>
          <p:blipFill>
            <a:blip r:embed="rId1"/>
            <a:stretch/>
          </p:blipFill>
          <p:spPr>
            <a:xfrm>
              <a:off x="1296000" y="2324880"/>
              <a:ext cx="3383640" cy="1986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5"/>
            <p:cNvSpPr/>
            <p:nvPr/>
          </p:nvSpPr>
          <p:spPr>
            <a:xfrm>
              <a:off x="1635840" y="4357800"/>
              <a:ext cx="2760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GB" sz="2000" spc="-1" strike="noStrike">
                  <a:latin typeface="Arial"/>
                </a:rPr>
                <a:t>Figma 3X faster</a:t>
              </a:r>
              <a:endParaRPr b="0" lang="en-GB" sz="2000" spc="-1" strike="noStrike">
                <a:latin typeface="Arial"/>
              </a:endParaRPr>
            </a:p>
          </p:txBody>
        </p:sp>
      </p:grpSp>
      <p:pic>
        <p:nvPicPr>
          <p:cNvPr id="360" name="" descr=""/>
          <p:cNvPicPr/>
          <p:nvPr/>
        </p:nvPicPr>
        <p:blipFill>
          <a:blip r:embed="rId2"/>
          <a:srcRect l="0" t="4918" r="12211" b="46933"/>
          <a:stretch/>
        </p:blipFill>
        <p:spPr>
          <a:xfrm>
            <a:off x="5569920" y="2279520"/>
            <a:ext cx="3466080" cy="1972800"/>
          </a:xfrm>
          <a:prstGeom prst="rect">
            <a:avLst/>
          </a:prstGeom>
          <a:ln>
            <a:noFill/>
          </a:ln>
        </p:spPr>
      </p:pic>
      <p:sp>
        <p:nvSpPr>
          <p:cNvPr id="361" name="CustomShape 6"/>
          <p:cNvSpPr/>
          <p:nvPr/>
        </p:nvSpPr>
        <p:spPr>
          <a:xfrm>
            <a:off x="5796360" y="4311000"/>
            <a:ext cx="309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GB" sz="2000" spc="-1" strike="noStrike">
                <a:latin typeface="Arial"/>
              </a:rPr>
              <a:t>fastq.bio DNA sequencer 20X faster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364" name="Group 3"/>
          <p:cNvGrpSpPr/>
          <p:nvPr/>
        </p:nvGrpSpPr>
        <p:grpSpPr>
          <a:xfrm>
            <a:off x="5508000" y="2279520"/>
            <a:ext cx="3561120" cy="1968120"/>
            <a:chOff x="5508000" y="2279520"/>
            <a:chExt cx="3561120" cy="1968120"/>
          </a:xfrm>
        </p:grpSpPr>
        <p:pic>
          <p:nvPicPr>
            <p:cNvPr id="365" name="" descr=""/>
            <p:cNvPicPr/>
            <p:nvPr/>
          </p:nvPicPr>
          <p:blipFill>
            <a:blip r:embed="rId1"/>
            <a:stretch/>
          </p:blipFill>
          <p:spPr>
            <a:xfrm>
              <a:off x="5569560" y="2279520"/>
              <a:ext cx="3499560" cy="196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6" name="" descr=""/>
            <p:cNvPicPr/>
            <p:nvPr/>
          </p:nvPicPr>
          <p:blipFill>
            <a:blip r:embed="rId2"/>
            <a:stretch/>
          </p:blipFill>
          <p:spPr>
            <a:xfrm>
              <a:off x="5508000" y="3202200"/>
              <a:ext cx="1045440" cy="104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7" name="CustomShape 4"/>
          <p:cNvSpPr/>
          <p:nvPr/>
        </p:nvSpPr>
        <p:spPr>
          <a:xfrm>
            <a:off x="5364000" y="4315680"/>
            <a:ext cx="3743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GB" sz="2000" spc="-1" strike="noStrike">
                <a:latin typeface="Arial"/>
              </a:rPr>
              <a:t>AutoCAD web version uses identical codebase as desktop - C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3"/>
          <a:srcRect l="0" t="0" r="0" b="41584"/>
          <a:stretch/>
        </p:blipFill>
        <p:spPr>
          <a:xfrm>
            <a:off x="1296000" y="2318760"/>
            <a:ext cx="3361680" cy="1964880"/>
          </a:xfrm>
          <a:prstGeom prst="rect">
            <a:avLst/>
          </a:prstGeom>
          <a:ln>
            <a:noFill/>
          </a:ln>
        </p:spPr>
      </p:pic>
      <p:sp>
        <p:nvSpPr>
          <p:cNvPr id="369" name="CustomShape 5"/>
          <p:cNvSpPr/>
          <p:nvPr/>
        </p:nvSpPr>
        <p:spPr>
          <a:xfrm>
            <a:off x="1224000" y="4347000"/>
            <a:ext cx="3815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GB" sz="2000" spc="-1" strike="noStrike">
                <a:latin typeface="Arial"/>
                <a:ea typeface="Noto Sans CJK SC"/>
              </a:rPr>
              <a:t>Pyodide is Python running on the browser via webAssembly for scientific and AI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144000" y="908640"/>
            <a:ext cx="3599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Run established codebase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4644000" y="4608000"/>
            <a:ext cx="791640" cy="791640"/>
          </a:xfrm>
          <a:prstGeom prst="rect">
            <a:avLst/>
          </a:prstGeom>
          <a:ln>
            <a:noFill/>
          </a:ln>
        </p:spPr>
      </p:pic>
      <p:sp>
        <p:nvSpPr>
          <p:cNvPr id="372" name="CustomShape 1"/>
          <p:cNvSpPr/>
          <p:nvPr/>
        </p:nvSpPr>
        <p:spPr>
          <a:xfrm>
            <a:off x="1800000" y="1188000"/>
            <a:ext cx="647964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latin typeface="Arial"/>
              </a:rPr>
              <a:t>WebAssembly Code is ‘shipped in’ via a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binary blob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faster execution than JavaScript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</a:t>
            </a:r>
            <a:r>
              <a:rPr b="1" lang="en-GB" sz="2800" spc="-1" strike="noStrike">
                <a:solidFill>
                  <a:srgbClr val="6e40dd"/>
                </a:solidFill>
                <a:latin typeface="Arial"/>
              </a:rPr>
              <a:t>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established non JavaScript code via compiler to run on the web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"/>
          <p:cNvSpPr/>
          <p:nvPr/>
        </p:nvSpPr>
        <p:spPr>
          <a:xfrm>
            <a:off x="0" y="108000"/>
            <a:ext cx="10079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</a:rPr>
              <a:t>TL;DR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4644000" y="4608000"/>
            <a:ext cx="791640" cy="791640"/>
          </a:xfrm>
          <a:prstGeom prst="rect">
            <a:avLst/>
          </a:prstGeom>
          <a:ln>
            <a:noFill/>
          </a:ln>
        </p:spPr>
      </p:pic>
      <p:sp>
        <p:nvSpPr>
          <p:cNvPr id="376" name="CustomShape 1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0" y="108000"/>
            <a:ext cx="10079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06800" y="1149840"/>
            <a:ext cx="945684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https://hacks.mozilla.org/2017/02/a-cartoon-intro-to-webassembly/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https://developer.mozilla.org/en-US/docs/WebAssembly/Concepts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https://webassembly.org/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https://github.com/mbasso/awesome-wasm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https://github.com/robertaboukhalil/wasm-asteroids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https://opensource.com/article/19/4/command-line-playgrounds-webassembly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https://hacks.mozilla.org/2019/04/pyodide-bringing-the-scientific-python-stack-to-the-browser/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" name="Group 2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80" name="CustomShape 3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4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5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6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7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9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10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" name="Group 2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91" name="CustomShape 3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5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7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10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2520000" y="792000"/>
            <a:ext cx="2519640" cy="487764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" name="Group 3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05" name="CustomShape 4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5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6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7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8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9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0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roup 11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13" name="CustomShape 12"/>
            <p:cNvSpPr/>
            <p:nvPr/>
          </p:nvSpPr>
          <p:spPr>
            <a:xfrm>
              <a:off x="3327840" y="144144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3"/>
            <p:cNvSpPr/>
            <p:nvPr/>
          </p:nvSpPr>
          <p:spPr>
            <a:xfrm>
              <a:off x="3327840" y="177192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4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5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6"/>
            <p:cNvSpPr/>
            <p:nvPr/>
          </p:nvSpPr>
          <p:spPr>
            <a:xfrm>
              <a:off x="3327840" y="2433240"/>
              <a:ext cx="85608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7"/>
            <p:cNvSpPr/>
            <p:nvPr/>
          </p:nvSpPr>
          <p:spPr>
            <a:xfrm>
              <a:off x="3327840" y="276408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8"/>
            <p:cNvSpPr/>
            <p:nvPr/>
          </p:nvSpPr>
          <p:spPr>
            <a:xfrm>
              <a:off x="3087000" y="1330200"/>
              <a:ext cx="1317600" cy="1693800"/>
            </a:xfrm>
            <a:custGeom>
              <a:avLst/>
              <a:gdLst/>
              <a:ahLst/>
              <a:rect l="l" t="t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CustomShape 19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1" name="CustomShape 20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2" name="CustomShape 21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2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520000" y="792000"/>
            <a:ext cx="2519640" cy="487764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" name="Group 3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27" name="CustomShape 4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" name="Group 11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35" name="CustomShape 12"/>
            <p:cNvSpPr/>
            <p:nvPr/>
          </p:nvSpPr>
          <p:spPr>
            <a:xfrm>
              <a:off x="3327840" y="144144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"/>
            <p:cNvSpPr/>
            <p:nvPr/>
          </p:nvSpPr>
          <p:spPr>
            <a:xfrm>
              <a:off x="3327840" y="177192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4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5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6"/>
            <p:cNvSpPr/>
            <p:nvPr/>
          </p:nvSpPr>
          <p:spPr>
            <a:xfrm>
              <a:off x="3327840" y="2433240"/>
              <a:ext cx="85608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7"/>
            <p:cNvSpPr/>
            <p:nvPr/>
          </p:nvSpPr>
          <p:spPr>
            <a:xfrm>
              <a:off x="3327840" y="276408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8"/>
            <p:cNvSpPr/>
            <p:nvPr/>
          </p:nvSpPr>
          <p:spPr>
            <a:xfrm>
              <a:off x="3087000" y="1330200"/>
              <a:ext cx="1317600" cy="1693800"/>
            </a:xfrm>
            <a:custGeom>
              <a:avLst/>
              <a:gdLst/>
              <a:ahLst/>
              <a:rect l="l" t="t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CustomShape 19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3" name="CustomShape 20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4" name="CustomShape 21"/>
          <p:cNvSpPr/>
          <p:nvPr/>
        </p:nvSpPr>
        <p:spPr>
          <a:xfrm>
            <a:off x="3067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5" name="CustomShape 22"/>
          <p:cNvSpPr/>
          <p:nvPr/>
        </p:nvSpPr>
        <p:spPr>
          <a:xfrm>
            <a:off x="2772000" y="3744000"/>
            <a:ext cx="194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6" name="CustomShape 23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4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2520000" y="792000"/>
            <a:ext cx="2519640" cy="487764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5040000" y="792000"/>
            <a:ext cx="2519640" cy="487764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" name="Group 4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52" name="CustomShape 5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7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8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9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0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1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" name="Group 12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60" name="CustomShape 13"/>
            <p:cNvSpPr/>
            <p:nvPr/>
          </p:nvSpPr>
          <p:spPr>
            <a:xfrm>
              <a:off x="3327840" y="144144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4"/>
            <p:cNvSpPr/>
            <p:nvPr/>
          </p:nvSpPr>
          <p:spPr>
            <a:xfrm>
              <a:off x="3327840" y="177192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5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7"/>
            <p:cNvSpPr/>
            <p:nvPr/>
          </p:nvSpPr>
          <p:spPr>
            <a:xfrm>
              <a:off x="3327840" y="2433240"/>
              <a:ext cx="85608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8"/>
            <p:cNvSpPr/>
            <p:nvPr/>
          </p:nvSpPr>
          <p:spPr>
            <a:xfrm>
              <a:off x="3327840" y="276408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9"/>
            <p:cNvSpPr/>
            <p:nvPr/>
          </p:nvSpPr>
          <p:spPr>
            <a:xfrm>
              <a:off x="3087000" y="1330200"/>
              <a:ext cx="1317600" cy="1693800"/>
            </a:xfrm>
            <a:custGeom>
              <a:avLst/>
              <a:gdLst/>
              <a:ahLst/>
              <a:rect l="l" t="t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" name="Group 20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168" name="CustomShape 21"/>
            <p:cNvSpPr/>
            <p:nvPr/>
          </p:nvSpPr>
          <p:spPr>
            <a:xfrm>
              <a:off x="5792040" y="148896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2"/>
            <p:cNvSpPr/>
            <p:nvPr/>
          </p:nvSpPr>
          <p:spPr>
            <a:xfrm>
              <a:off x="5792040" y="180936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3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4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5"/>
            <p:cNvSpPr/>
            <p:nvPr/>
          </p:nvSpPr>
          <p:spPr>
            <a:xfrm>
              <a:off x="5792040" y="245124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6"/>
            <p:cNvSpPr/>
            <p:nvPr/>
          </p:nvSpPr>
          <p:spPr>
            <a:xfrm>
              <a:off x="5792040" y="277164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7"/>
            <p:cNvSpPr/>
            <p:nvPr/>
          </p:nvSpPr>
          <p:spPr>
            <a:xfrm>
              <a:off x="5571000" y="2160720"/>
              <a:ext cx="1211040" cy="863280"/>
            </a:xfrm>
            <a:custGeom>
              <a:avLst/>
              <a:gdLst/>
              <a:ahLst/>
              <a:rect l="l" t="t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8"/>
            <p:cNvSpPr/>
            <p:nvPr/>
          </p:nvSpPr>
          <p:spPr>
            <a:xfrm>
              <a:off x="5499720" y="1270080"/>
              <a:ext cx="1424520" cy="891000"/>
            </a:xfrm>
            <a:custGeom>
              <a:avLst/>
              <a:gdLst/>
              <a:ahLst/>
              <a:rect l="l" t="t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noFill/>
            <a:ln cap="rnd"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Line 29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Line 30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31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CustomShape 32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0" name="CustomShape 33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1" name="CustomShape 34"/>
          <p:cNvSpPr/>
          <p:nvPr/>
        </p:nvSpPr>
        <p:spPr>
          <a:xfrm>
            <a:off x="3067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2" name="CustomShape 35"/>
          <p:cNvSpPr/>
          <p:nvPr/>
        </p:nvSpPr>
        <p:spPr>
          <a:xfrm>
            <a:off x="2772000" y="3744000"/>
            <a:ext cx="194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3" name="CustomShape 36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2520000" y="792000"/>
            <a:ext cx="2519640" cy="487764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5040000" y="792000"/>
            <a:ext cx="2519640" cy="487764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8" name="Group 4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89" name="CustomShape 5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7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8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9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0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1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12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97" name="CustomShape 13"/>
            <p:cNvSpPr/>
            <p:nvPr/>
          </p:nvSpPr>
          <p:spPr>
            <a:xfrm>
              <a:off x="3327840" y="144144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4"/>
            <p:cNvSpPr/>
            <p:nvPr/>
          </p:nvSpPr>
          <p:spPr>
            <a:xfrm>
              <a:off x="3327840" y="177192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5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6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7"/>
            <p:cNvSpPr/>
            <p:nvPr/>
          </p:nvSpPr>
          <p:spPr>
            <a:xfrm>
              <a:off x="3327840" y="2433240"/>
              <a:ext cx="85608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8"/>
            <p:cNvSpPr/>
            <p:nvPr/>
          </p:nvSpPr>
          <p:spPr>
            <a:xfrm>
              <a:off x="3327840" y="276408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9"/>
            <p:cNvSpPr/>
            <p:nvPr/>
          </p:nvSpPr>
          <p:spPr>
            <a:xfrm>
              <a:off x="3087000" y="1330200"/>
              <a:ext cx="1317600" cy="1693800"/>
            </a:xfrm>
            <a:custGeom>
              <a:avLst/>
              <a:gdLst/>
              <a:ahLst/>
              <a:rect l="l" t="t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" name="Group 20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205" name="CustomShape 21"/>
            <p:cNvSpPr/>
            <p:nvPr/>
          </p:nvSpPr>
          <p:spPr>
            <a:xfrm>
              <a:off x="5792040" y="148896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2"/>
            <p:cNvSpPr/>
            <p:nvPr/>
          </p:nvSpPr>
          <p:spPr>
            <a:xfrm>
              <a:off x="5792040" y="180936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3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4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5"/>
            <p:cNvSpPr/>
            <p:nvPr/>
          </p:nvSpPr>
          <p:spPr>
            <a:xfrm>
              <a:off x="5792040" y="245124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6"/>
            <p:cNvSpPr/>
            <p:nvPr/>
          </p:nvSpPr>
          <p:spPr>
            <a:xfrm>
              <a:off x="5792040" y="277164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7"/>
            <p:cNvSpPr/>
            <p:nvPr/>
          </p:nvSpPr>
          <p:spPr>
            <a:xfrm>
              <a:off x="5571000" y="2160720"/>
              <a:ext cx="1211040" cy="863280"/>
            </a:xfrm>
            <a:custGeom>
              <a:avLst/>
              <a:gdLst/>
              <a:ahLst/>
              <a:rect l="l" t="t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8"/>
            <p:cNvSpPr/>
            <p:nvPr/>
          </p:nvSpPr>
          <p:spPr>
            <a:xfrm>
              <a:off x="5499720" y="1270080"/>
              <a:ext cx="1424520" cy="891000"/>
            </a:xfrm>
            <a:custGeom>
              <a:avLst/>
              <a:gdLst/>
              <a:ahLst/>
              <a:rect l="l" t="t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noFill/>
            <a:ln cap="rnd"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Line 29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Line 30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Line 31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CustomShape 32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7" name="CustomShape 33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8" name="CustomShape 34"/>
          <p:cNvSpPr/>
          <p:nvPr/>
        </p:nvSpPr>
        <p:spPr>
          <a:xfrm>
            <a:off x="3067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9" name="CustomShape 35"/>
          <p:cNvSpPr/>
          <p:nvPr/>
        </p:nvSpPr>
        <p:spPr>
          <a:xfrm>
            <a:off x="2772000" y="3744000"/>
            <a:ext cx="194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0" name="CustomShape 36"/>
          <p:cNvSpPr/>
          <p:nvPr/>
        </p:nvSpPr>
        <p:spPr>
          <a:xfrm>
            <a:off x="5443200" y="3312000"/>
            <a:ext cx="1792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CustomShape 37"/>
          <p:cNvSpPr/>
          <p:nvPr/>
        </p:nvSpPr>
        <p:spPr>
          <a:xfrm>
            <a:off x="5040000" y="3672000"/>
            <a:ext cx="251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very efficiently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( all browsers 2008)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" name="CustomShape 38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9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2520000" y="792000"/>
            <a:ext cx="2519640" cy="487764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5040000" y="792000"/>
            <a:ext cx="2519640" cy="487764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7560000" y="792000"/>
            <a:ext cx="2519640" cy="4877640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8" name="Group 5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229" name="CustomShape 6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9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0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1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2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" name="Group 13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237" name="CustomShape 14"/>
            <p:cNvSpPr/>
            <p:nvPr/>
          </p:nvSpPr>
          <p:spPr>
            <a:xfrm>
              <a:off x="3327840" y="144144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5"/>
            <p:cNvSpPr/>
            <p:nvPr/>
          </p:nvSpPr>
          <p:spPr>
            <a:xfrm>
              <a:off x="3327840" y="177192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6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7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8"/>
            <p:cNvSpPr/>
            <p:nvPr/>
          </p:nvSpPr>
          <p:spPr>
            <a:xfrm>
              <a:off x="3327840" y="2433240"/>
              <a:ext cx="85608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9"/>
            <p:cNvSpPr/>
            <p:nvPr/>
          </p:nvSpPr>
          <p:spPr>
            <a:xfrm>
              <a:off x="3327840" y="276408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0"/>
            <p:cNvSpPr/>
            <p:nvPr/>
          </p:nvSpPr>
          <p:spPr>
            <a:xfrm>
              <a:off x="3087000" y="1330200"/>
              <a:ext cx="1317600" cy="1693800"/>
            </a:xfrm>
            <a:custGeom>
              <a:avLst/>
              <a:gdLst/>
              <a:ahLst/>
              <a:rect l="l" t="t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" name="Group 21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245" name="CustomShape 22"/>
            <p:cNvSpPr/>
            <p:nvPr/>
          </p:nvSpPr>
          <p:spPr>
            <a:xfrm>
              <a:off x="5792040" y="148896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3"/>
            <p:cNvSpPr/>
            <p:nvPr/>
          </p:nvSpPr>
          <p:spPr>
            <a:xfrm>
              <a:off x="5792040" y="180936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5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6"/>
            <p:cNvSpPr/>
            <p:nvPr/>
          </p:nvSpPr>
          <p:spPr>
            <a:xfrm>
              <a:off x="5792040" y="245124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7"/>
            <p:cNvSpPr/>
            <p:nvPr/>
          </p:nvSpPr>
          <p:spPr>
            <a:xfrm>
              <a:off x="5792040" y="277164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8"/>
            <p:cNvSpPr/>
            <p:nvPr/>
          </p:nvSpPr>
          <p:spPr>
            <a:xfrm>
              <a:off x="5571000" y="2160720"/>
              <a:ext cx="1211040" cy="863280"/>
            </a:xfrm>
            <a:custGeom>
              <a:avLst/>
              <a:gdLst/>
              <a:ahLst/>
              <a:rect l="l" t="t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9"/>
            <p:cNvSpPr/>
            <p:nvPr/>
          </p:nvSpPr>
          <p:spPr>
            <a:xfrm>
              <a:off x="5499720" y="1270080"/>
              <a:ext cx="1424520" cy="891000"/>
            </a:xfrm>
            <a:custGeom>
              <a:avLst/>
              <a:gdLst/>
              <a:ahLst/>
              <a:rect l="l" t="t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noFill/>
            <a:ln cap="rnd"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Line 30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31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Line 32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" name="Group 33"/>
          <p:cNvGrpSpPr/>
          <p:nvPr/>
        </p:nvGrpSpPr>
        <p:grpSpPr>
          <a:xfrm>
            <a:off x="8132760" y="1245240"/>
            <a:ext cx="1479240" cy="1679400"/>
            <a:chOff x="8132760" y="1245240"/>
            <a:chExt cx="1479240" cy="1679400"/>
          </a:xfrm>
        </p:grpSpPr>
        <p:sp>
          <p:nvSpPr>
            <p:cNvPr id="257" name="CustomShape 34"/>
            <p:cNvSpPr/>
            <p:nvPr/>
          </p:nvSpPr>
          <p:spPr>
            <a:xfrm>
              <a:off x="8436600" y="147168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35"/>
            <p:cNvSpPr/>
            <p:nvPr/>
          </p:nvSpPr>
          <p:spPr>
            <a:xfrm>
              <a:off x="8436600" y="180324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36"/>
            <p:cNvSpPr/>
            <p:nvPr/>
          </p:nvSpPr>
          <p:spPr>
            <a:xfrm>
              <a:off x="8436600" y="213516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37"/>
            <p:cNvSpPr/>
            <p:nvPr/>
          </p:nvSpPr>
          <p:spPr>
            <a:xfrm>
              <a:off x="8436600" y="213516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38"/>
            <p:cNvSpPr/>
            <p:nvPr/>
          </p:nvSpPr>
          <p:spPr>
            <a:xfrm>
              <a:off x="8436600" y="2466720"/>
              <a:ext cx="81684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39"/>
            <p:cNvSpPr/>
            <p:nvPr/>
          </p:nvSpPr>
          <p:spPr>
            <a:xfrm>
              <a:off x="8436600" y="279828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40"/>
            <p:cNvSpPr/>
            <p:nvPr/>
          </p:nvSpPr>
          <p:spPr>
            <a:xfrm>
              <a:off x="8132760" y="1245240"/>
              <a:ext cx="1479240" cy="806400"/>
            </a:xfrm>
            <a:custGeom>
              <a:avLst/>
              <a:gdLst/>
              <a:ahLst/>
              <a:rect l="l" t="t" r="r" b="b"/>
              <a:pathLst>
                <a:path w="4110" h="2241">
                  <a:moveTo>
                    <a:pt x="0" y="2240"/>
                  </a:moveTo>
                  <a:cubicBezTo>
                    <a:pt x="3698" y="2079"/>
                    <a:pt x="3595" y="1919"/>
                    <a:pt x="3595" y="1919"/>
                  </a:cubicBezTo>
                  <a:lnTo>
                    <a:pt x="3595" y="241"/>
                  </a:lnTo>
                  <a:lnTo>
                    <a:pt x="410" y="239"/>
                  </a:lnTo>
                  <a:lnTo>
                    <a:pt x="309" y="1359"/>
                  </a:lnTo>
                  <a:lnTo>
                    <a:pt x="4006" y="1280"/>
                  </a:lnTo>
                  <a:lnTo>
                    <a:pt x="4109" y="0"/>
                  </a:lnTo>
                  <a:lnTo>
                    <a:pt x="0" y="0"/>
                  </a:lnTo>
                  <a:lnTo>
                    <a:pt x="0" y="1919"/>
                  </a:lnTo>
                  <a:lnTo>
                    <a:pt x="0" y="1840"/>
                  </a:lnTo>
                </a:path>
              </a:pathLst>
            </a:custGeom>
            <a:noFill/>
            <a:ln cap="rnd"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41"/>
            <p:cNvSpPr/>
            <p:nvPr/>
          </p:nvSpPr>
          <p:spPr>
            <a:xfrm>
              <a:off x="8687520" y="1331640"/>
              <a:ext cx="22176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42"/>
            <p:cNvSpPr/>
            <p:nvPr/>
          </p:nvSpPr>
          <p:spPr>
            <a:xfrm>
              <a:off x="8169840" y="2051280"/>
              <a:ext cx="1850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43"/>
            <p:cNvSpPr/>
            <p:nvPr/>
          </p:nvSpPr>
          <p:spPr>
            <a:xfrm flipV="1">
              <a:off x="9426960" y="1792080"/>
              <a:ext cx="0" cy="11520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CustomShape 44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8" name="CustomShape 45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9" name="CustomShape 46"/>
          <p:cNvSpPr/>
          <p:nvPr/>
        </p:nvSpPr>
        <p:spPr>
          <a:xfrm>
            <a:off x="3067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0" name="CustomShape 47"/>
          <p:cNvSpPr/>
          <p:nvPr/>
        </p:nvSpPr>
        <p:spPr>
          <a:xfrm>
            <a:off x="2772000" y="3744000"/>
            <a:ext cx="194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71" name="CustomShape 48"/>
          <p:cNvSpPr/>
          <p:nvPr/>
        </p:nvSpPr>
        <p:spPr>
          <a:xfrm>
            <a:off x="5443200" y="3312000"/>
            <a:ext cx="1792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2" name="CustomShape 49"/>
          <p:cNvSpPr/>
          <p:nvPr/>
        </p:nvSpPr>
        <p:spPr>
          <a:xfrm>
            <a:off x="5040000" y="3672000"/>
            <a:ext cx="251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very efficiently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( all browsers 2008)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73" name="CustomShape 50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1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8351640" y="3600000"/>
            <a:ext cx="972000" cy="575640"/>
          </a:xfrm>
          <a:prstGeom prst="rect">
            <a:avLst/>
          </a:prstGeom>
          <a:ln>
            <a:noFill/>
          </a:ln>
        </p:spPr>
      </p:pic>
      <p:sp>
        <p:nvSpPr>
          <p:cNvPr id="276" name="CustomShape 52"/>
          <p:cNvSpPr/>
          <p:nvPr/>
        </p:nvSpPr>
        <p:spPr>
          <a:xfrm rot="5403000">
            <a:off x="8693640" y="3040920"/>
            <a:ext cx="395640" cy="360720"/>
          </a:xfrm>
          <a:custGeom>
            <a:avLst/>
            <a:gdLst/>
            <a:ahLst/>
            <a:rect l="l" t="t" r="r" b="b"/>
            <a:pathLst>
              <a:path w="1102" h="1005">
                <a:moveTo>
                  <a:pt x="1101" y="323"/>
                </a:moveTo>
                <a:lnTo>
                  <a:pt x="550" y="324"/>
                </a:lnTo>
                <a:lnTo>
                  <a:pt x="549" y="0"/>
                </a:lnTo>
                <a:lnTo>
                  <a:pt x="0" y="503"/>
                </a:lnTo>
                <a:lnTo>
                  <a:pt x="551" y="1004"/>
                </a:lnTo>
                <a:lnTo>
                  <a:pt x="550" y="679"/>
                </a:lnTo>
                <a:lnTo>
                  <a:pt x="1101" y="678"/>
                </a:lnTo>
                <a:lnTo>
                  <a:pt x="1101" y="323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792000"/>
            <a:ext cx="2519640" cy="487764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2520000" y="792000"/>
            <a:ext cx="2519640" cy="487764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5040000" y="792000"/>
            <a:ext cx="2519640" cy="487764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7560000" y="792000"/>
            <a:ext cx="2519640" cy="4877640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1" name="Group 5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282" name="CustomShape 6"/>
            <p:cNvSpPr/>
            <p:nvPr/>
          </p:nvSpPr>
          <p:spPr>
            <a:xfrm>
              <a:off x="832320" y="144648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7"/>
            <p:cNvSpPr/>
            <p:nvPr/>
          </p:nvSpPr>
          <p:spPr>
            <a:xfrm>
              <a:off x="832320" y="1770120"/>
              <a:ext cx="84636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8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9"/>
            <p:cNvSpPr/>
            <p:nvPr/>
          </p:nvSpPr>
          <p:spPr>
            <a:xfrm>
              <a:off x="832320" y="209412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0"/>
            <p:cNvSpPr/>
            <p:nvPr/>
          </p:nvSpPr>
          <p:spPr>
            <a:xfrm>
              <a:off x="832320" y="2417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1"/>
            <p:cNvSpPr/>
            <p:nvPr/>
          </p:nvSpPr>
          <p:spPr>
            <a:xfrm>
              <a:off x="832320" y="2741760"/>
              <a:ext cx="846360" cy="1231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2"/>
            <p:cNvSpPr/>
            <p:nvPr/>
          </p:nvSpPr>
          <p:spPr>
            <a:xfrm>
              <a:off x="288000" y="1281960"/>
              <a:ext cx="1723320" cy="1742040"/>
            </a:xfrm>
            <a:custGeom>
              <a:avLst/>
              <a:gdLst/>
              <a:ahLst/>
              <a:rect l="l" t="t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9" name="Group 13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290" name="CustomShape 14"/>
            <p:cNvSpPr/>
            <p:nvPr/>
          </p:nvSpPr>
          <p:spPr>
            <a:xfrm>
              <a:off x="3327840" y="144144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5"/>
            <p:cNvSpPr/>
            <p:nvPr/>
          </p:nvSpPr>
          <p:spPr>
            <a:xfrm>
              <a:off x="3327840" y="177192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6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7"/>
            <p:cNvSpPr/>
            <p:nvPr/>
          </p:nvSpPr>
          <p:spPr>
            <a:xfrm>
              <a:off x="3327840" y="210276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8"/>
            <p:cNvSpPr/>
            <p:nvPr/>
          </p:nvSpPr>
          <p:spPr>
            <a:xfrm>
              <a:off x="3327840" y="2433240"/>
              <a:ext cx="85608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9"/>
            <p:cNvSpPr/>
            <p:nvPr/>
          </p:nvSpPr>
          <p:spPr>
            <a:xfrm>
              <a:off x="3327840" y="2764080"/>
              <a:ext cx="85608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0"/>
            <p:cNvSpPr/>
            <p:nvPr/>
          </p:nvSpPr>
          <p:spPr>
            <a:xfrm>
              <a:off x="3087000" y="1330200"/>
              <a:ext cx="1317600" cy="1693800"/>
            </a:xfrm>
            <a:custGeom>
              <a:avLst/>
              <a:gdLst/>
              <a:ahLst/>
              <a:rect l="l" t="t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7" name="Group 21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298" name="CustomShape 22"/>
            <p:cNvSpPr/>
            <p:nvPr/>
          </p:nvSpPr>
          <p:spPr>
            <a:xfrm>
              <a:off x="5792040" y="148896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3"/>
            <p:cNvSpPr/>
            <p:nvPr/>
          </p:nvSpPr>
          <p:spPr>
            <a:xfrm>
              <a:off x="5792040" y="180936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4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5"/>
            <p:cNvSpPr/>
            <p:nvPr/>
          </p:nvSpPr>
          <p:spPr>
            <a:xfrm>
              <a:off x="5792040" y="213048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6"/>
            <p:cNvSpPr/>
            <p:nvPr/>
          </p:nvSpPr>
          <p:spPr>
            <a:xfrm>
              <a:off x="5792040" y="2451240"/>
              <a:ext cx="787320" cy="122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7"/>
            <p:cNvSpPr/>
            <p:nvPr/>
          </p:nvSpPr>
          <p:spPr>
            <a:xfrm>
              <a:off x="5792040" y="2771640"/>
              <a:ext cx="78732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28"/>
            <p:cNvSpPr/>
            <p:nvPr/>
          </p:nvSpPr>
          <p:spPr>
            <a:xfrm>
              <a:off x="5571000" y="2160720"/>
              <a:ext cx="1211040" cy="863280"/>
            </a:xfrm>
            <a:custGeom>
              <a:avLst/>
              <a:gdLst/>
              <a:ahLst/>
              <a:rect l="l" t="t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noFill/>
            <a:ln cap="rnd"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9"/>
            <p:cNvSpPr/>
            <p:nvPr/>
          </p:nvSpPr>
          <p:spPr>
            <a:xfrm>
              <a:off x="5499720" y="1270080"/>
              <a:ext cx="1424520" cy="891000"/>
            </a:xfrm>
            <a:custGeom>
              <a:avLst/>
              <a:gdLst/>
              <a:ahLst/>
              <a:rect l="l" t="t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noFill/>
            <a:ln cap="rnd"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30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Line 31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32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9" name="Group 33"/>
          <p:cNvGrpSpPr/>
          <p:nvPr/>
        </p:nvGrpSpPr>
        <p:grpSpPr>
          <a:xfrm>
            <a:off x="8132760" y="1245240"/>
            <a:ext cx="1479240" cy="1679400"/>
            <a:chOff x="8132760" y="1245240"/>
            <a:chExt cx="1479240" cy="1679400"/>
          </a:xfrm>
        </p:grpSpPr>
        <p:sp>
          <p:nvSpPr>
            <p:cNvPr id="310" name="CustomShape 34"/>
            <p:cNvSpPr/>
            <p:nvPr/>
          </p:nvSpPr>
          <p:spPr>
            <a:xfrm>
              <a:off x="8436600" y="147168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5"/>
            <p:cNvSpPr/>
            <p:nvPr/>
          </p:nvSpPr>
          <p:spPr>
            <a:xfrm>
              <a:off x="8436600" y="180324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6"/>
            <p:cNvSpPr/>
            <p:nvPr/>
          </p:nvSpPr>
          <p:spPr>
            <a:xfrm>
              <a:off x="8436600" y="213516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7"/>
            <p:cNvSpPr/>
            <p:nvPr/>
          </p:nvSpPr>
          <p:spPr>
            <a:xfrm>
              <a:off x="8436600" y="213516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8"/>
            <p:cNvSpPr/>
            <p:nvPr/>
          </p:nvSpPr>
          <p:spPr>
            <a:xfrm>
              <a:off x="8436600" y="2466720"/>
              <a:ext cx="816840" cy="12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9"/>
            <p:cNvSpPr/>
            <p:nvPr/>
          </p:nvSpPr>
          <p:spPr>
            <a:xfrm>
              <a:off x="8436600" y="2798280"/>
              <a:ext cx="8168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40"/>
            <p:cNvSpPr/>
            <p:nvPr/>
          </p:nvSpPr>
          <p:spPr>
            <a:xfrm>
              <a:off x="8132760" y="1245240"/>
              <a:ext cx="1479240" cy="806400"/>
            </a:xfrm>
            <a:custGeom>
              <a:avLst/>
              <a:gdLst/>
              <a:ahLst/>
              <a:rect l="l" t="t" r="r" b="b"/>
              <a:pathLst>
                <a:path w="4110" h="2241">
                  <a:moveTo>
                    <a:pt x="0" y="2240"/>
                  </a:moveTo>
                  <a:cubicBezTo>
                    <a:pt x="3698" y="2079"/>
                    <a:pt x="3595" y="1919"/>
                    <a:pt x="3595" y="1919"/>
                  </a:cubicBezTo>
                  <a:lnTo>
                    <a:pt x="3595" y="241"/>
                  </a:lnTo>
                  <a:lnTo>
                    <a:pt x="410" y="239"/>
                  </a:lnTo>
                  <a:lnTo>
                    <a:pt x="309" y="1359"/>
                  </a:lnTo>
                  <a:lnTo>
                    <a:pt x="4006" y="1280"/>
                  </a:lnTo>
                  <a:lnTo>
                    <a:pt x="4109" y="0"/>
                  </a:lnTo>
                  <a:lnTo>
                    <a:pt x="0" y="0"/>
                  </a:lnTo>
                  <a:lnTo>
                    <a:pt x="0" y="1919"/>
                  </a:lnTo>
                  <a:lnTo>
                    <a:pt x="0" y="1840"/>
                  </a:lnTo>
                </a:path>
              </a:pathLst>
            </a:custGeom>
            <a:noFill/>
            <a:ln cap="rnd"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Line 41"/>
            <p:cNvSpPr/>
            <p:nvPr/>
          </p:nvSpPr>
          <p:spPr>
            <a:xfrm>
              <a:off x="8687520" y="1331640"/>
              <a:ext cx="22176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42"/>
            <p:cNvSpPr/>
            <p:nvPr/>
          </p:nvSpPr>
          <p:spPr>
            <a:xfrm>
              <a:off x="8169840" y="2051280"/>
              <a:ext cx="1850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43"/>
            <p:cNvSpPr/>
            <p:nvPr/>
          </p:nvSpPr>
          <p:spPr>
            <a:xfrm flipV="1">
              <a:off x="9426960" y="1792080"/>
              <a:ext cx="0" cy="11520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0" name="CustomShape 44"/>
          <p:cNvSpPr/>
          <p:nvPr/>
        </p:nvSpPr>
        <p:spPr>
          <a:xfrm>
            <a:off x="7704000" y="4356000"/>
            <a:ext cx="2256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5b36ed"/>
                </a:solidFill>
                <a:latin typeface="Arial"/>
              </a:rPr>
              <a:t>WebAssembly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8568000" y="3528000"/>
            <a:ext cx="647640" cy="647640"/>
          </a:xfrm>
          <a:prstGeom prst="rect">
            <a:avLst/>
          </a:prstGeom>
          <a:ln>
            <a:noFill/>
          </a:ln>
        </p:spPr>
      </p:pic>
      <p:sp>
        <p:nvSpPr>
          <p:cNvPr id="322" name="CustomShape 45"/>
          <p:cNvSpPr/>
          <p:nvPr/>
        </p:nvSpPr>
        <p:spPr>
          <a:xfrm rot="5403000">
            <a:off x="8693640" y="3040920"/>
            <a:ext cx="395640" cy="360720"/>
          </a:xfrm>
          <a:custGeom>
            <a:avLst/>
            <a:gdLst/>
            <a:ahLst/>
            <a:rect l="l" t="t" r="r" b="b"/>
            <a:pathLst>
              <a:path w="1102" h="1005">
                <a:moveTo>
                  <a:pt x="1101" y="323"/>
                </a:moveTo>
                <a:lnTo>
                  <a:pt x="550" y="324"/>
                </a:lnTo>
                <a:lnTo>
                  <a:pt x="549" y="0"/>
                </a:lnTo>
                <a:lnTo>
                  <a:pt x="0" y="503"/>
                </a:lnTo>
                <a:lnTo>
                  <a:pt x="551" y="1004"/>
                </a:lnTo>
                <a:lnTo>
                  <a:pt x="550" y="679"/>
                </a:lnTo>
                <a:lnTo>
                  <a:pt x="1101" y="678"/>
                </a:lnTo>
                <a:lnTo>
                  <a:pt x="1101" y="323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6"/>
          <p:cNvSpPr/>
          <p:nvPr/>
        </p:nvSpPr>
        <p:spPr>
          <a:xfrm>
            <a:off x="475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4" name="CustomShape 47"/>
          <p:cNvSpPr/>
          <p:nvPr/>
        </p:nvSpPr>
        <p:spPr>
          <a:xfrm>
            <a:off x="324000" y="3816000"/>
            <a:ext cx="179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5" name="CustomShape 48"/>
          <p:cNvSpPr/>
          <p:nvPr/>
        </p:nvSpPr>
        <p:spPr>
          <a:xfrm>
            <a:off x="3067200" y="3312000"/>
            <a:ext cx="1576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6" name="CustomShape 49"/>
          <p:cNvSpPr/>
          <p:nvPr/>
        </p:nvSpPr>
        <p:spPr>
          <a:xfrm>
            <a:off x="2772000" y="3744000"/>
            <a:ext cx="194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7" name="CustomShape 50"/>
          <p:cNvSpPr/>
          <p:nvPr/>
        </p:nvSpPr>
        <p:spPr>
          <a:xfrm>
            <a:off x="5443200" y="3312000"/>
            <a:ext cx="1792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8" name="CustomShape 51"/>
          <p:cNvSpPr/>
          <p:nvPr/>
        </p:nvSpPr>
        <p:spPr>
          <a:xfrm>
            <a:off x="5040000" y="3672000"/>
            <a:ext cx="2519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very efficiently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( all browsers 2008)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9" name="CustomShape 52"/>
          <p:cNvSpPr/>
          <p:nvPr/>
        </p:nvSpPr>
        <p:spPr>
          <a:xfrm>
            <a:off x="7482600" y="4753440"/>
            <a:ext cx="2597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runs highly efficiently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(MVP 2017)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0" name="CustomShape 53"/>
          <p:cNvSpPr/>
          <p:nvPr/>
        </p:nvSpPr>
        <p:spPr>
          <a:xfrm>
            <a:off x="0" y="0"/>
            <a:ext cx="10079640" cy="79164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4"/>
          <p:cNvSpPr/>
          <p:nvPr/>
        </p:nvSpPr>
        <p:spPr>
          <a:xfrm>
            <a:off x="0" y="108000"/>
            <a:ext cx="1007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LibreOffice/6.3.0.4$MacOSX_X86_64 LibreOffice_project/057fc023c990d676a43019934386b85b21a9ee99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2019-09-01T19:09:00Z</dcterms:created>
  <dc:creator/>
  <dc:description/>
  <dc:language>en-GB</dc:language>
  <cp:lastModifiedBy/>
  <dcterms:modified xsi:type="dcterms:W3CDTF">2019-09-27T14:35:50Z</dcterms:modified>
  <cp:revision>50</cp:revision>
  <dc:subject/>
  <dc:title/>
</cp:coreProperties>
</file>