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71" r:id="rId5"/>
    <p:sldId id="257" r:id="rId6"/>
    <p:sldId id="267" r:id="rId7"/>
    <p:sldId id="272" r:id="rId8"/>
    <p:sldId id="273" r:id="rId9"/>
    <p:sldId id="274" r:id="rId10"/>
    <p:sldId id="261" r:id="rId11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24-10-2019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24-10-2019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24-10-2019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24-10-2019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24-10-2019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24-10-2019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24-10-2019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24-10-2019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24-10-2019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24-10-2019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24-10-2019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24-10-2019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quantumcomputing.stackexchange.com/questions/tagged/quantum-gate" TargetMode="External"/><Relationship Id="rId2" Type="http://schemas.openxmlformats.org/officeDocument/2006/relationships/hyperlink" Target="https://quantumcomputing.stackexchange.com/questions/6213/transform-matrix-into-a-combination-of-simple-quantum-ga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quantumcomputing.stackexchange.com/questions/tagged/gate-synthesis" TargetMode="External"/><Relationship Id="rId4" Type="http://schemas.openxmlformats.org/officeDocument/2006/relationships/hyperlink" Target="https://quantumcomputing.stackexchange.com/questions/tagged/qiski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470025"/>
          </a:xfrm>
        </p:spPr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Quantum </a:t>
            </a:r>
            <a:r>
              <a:rPr lang="da-DK" dirty="0" err="1" smtClean="0">
                <a:solidFill>
                  <a:schemeClr val="accent6"/>
                </a:solidFill>
              </a:rPr>
              <a:t>Lecture</a:t>
            </a:r>
            <a:r>
              <a:rPr lang="da-DK" dirty="0" smtClean="0">
                <a:solidFill>
                  <a:schemeClr val="accent6"/>
                </a:solidFill>
              </a:rPr>
              <a:t> 5.8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6400800" cy="3456384"/>
          </a:xfrm>
        </p:spPr>
        <p:txBody>
          <a:bodyPr>
            <a:normAutofit fontScale="92500" lnSpcReduction="20000"/>
          </a:bodyPr>
          <a:lstStyle/>
          <a:p>
            <a:r>
              <a:rPr lang="da-DK" dirty="0" smtClean="0">
                <a:solidFill>
                  <a:srgbClr val="00B050"/>
                </a:solidFill>
              </a:rPr>
              <a:t>Time Evolution</a:t>
            </a:r>
          </a:p>
          <a:p>
            <a:r>
              <a:rPr lang="da-DK" dirty="0" err="1" smtClean="0">
                <a:solidFill>
                  <a:srgbClr val="00B050"/>
                </a:solidFill>
              </a:rPr>
              <a:t>Two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Qubits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</a:p>
          <a:p>
            <a:r>
              <a:rPr lang="da-DK" dirty="0" smtClean="0">
                <a:solidFill>
                  <a:srgbClr val="00B050"/>
                </a:solidFill>
              </a:rPr>
              <a:t>And </a:t>
            </a:r>
          </a:p>
          <a:p>
            <a:r>
              <a:rPr lang="da-DK" dirty="0" err="1" smtClean="0">
                <a:solidFill>
                  <a:srgbClr val="00B050"/>
                </a:solidFill>
              </a:rPr>
              <a:t>Tensor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smtClean="0">
                <a:solidFill>
                  <a:srgbClr val="00B050"/>
                </a:solidFill>
              </a:rPr>
              <a:t>products </a:t>
            </a:r>
          </a:p>
          <a:p>
            <a:r>
              <a:rPr lang="da-DK" sz="9600" dirty="0">
                <a:solidFill>
                  <a:srgbClr val="7030A0"/>
                </a:solidFill>
              </a:rPr>
              <a:t>A⊗B</a:t>
            </a:r>
            <a:endParaRPr lang="da-DK" sz="9600" dirty="0" smtClean="0">
              <a:solidFill>
                <a:srgbClr val="7030A0"/>
              </a:solidFill>
            </a:endParaRPr>
          </a:p>
          <a:p>
            <a:endParaRPr lang="da-DK" dirty="0"/>
          </a:p>
        </p:txBody>
      </p:sp>
      <p:sp>
        <p:nvSpPr>
          <p:cNvPr id="4" name="AutoShape 2" descr="Billedresultat for two qub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91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>
                <a:solidFill>
                  <a:schemeClr val="accent6"/>
                </a:solidFill>
              </a:rPr>
              <a:t>11:45 – 	12:30	</a:t>
            </a:r>
            <a:r>
              <a:rPr lang="da-DK" smtClean="0">
                <a:solidFill>
                  <a:schemeClr val="accent6"/>
                </a:solidFill>
              </a:rPr>
              <a:t>Lunch &amp;/or </a:t>
            </a:r>
            <a:r>
              <a:rPr lang="da-DK" dirty="0" err="1" smtClean="0">
                <a:solidFill>
                  <a:schemeClr val="accent6"/>
                </a:solidFill>
              </a:rPr>
              <a:t>Free</a:t>
            </a:r>
            <a:r>
              <a:rPr lang="da-DK" dirty="0" smtClean="0">
                <a:solidFill>
                  <a:schemeClr val="accent6"/>
                </a:solidFill>
              </a:rPr>
              <a:t> for the rest of the </a:t>
            </a:r>
            <a:r>
              <a:rPr lang="da-DK" dirty="0" err="1" smtClean="0">
                <a:solidFill>
                  <a:schemeClr val="accent6"/>
                </a:solidFill>
              </a:rPr>
              <a:t>day</a:t>
            </a:r>
            <a:endParaRPr lang="da-DK" dirty="0">
              <a:solidFill>
                <a:schemeClr val="accent6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950" y="1484784"/>
            <a:ext cx="5258736" cy="453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14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Agenda for </a:t>
            </a:r>
            <a:r>
              <a:rPr lang="da-DK" dirty="0" err="1" smtClean="0">
                <a:solidFill>
                  <a:schemeClr val="accent6"/>
                </a:solidFill>
              </a:rPr>
              <a:t>Lecture</a:t>
            </a:r>
            <a:r>
              <a:rPr lang="da-DK" dirty="0" smtClean="0">
                <a:solidFill>
                  <a:schemeClr val="accent6"/>
                </a:solidFill>
              </a:rPr>
              <a:t> 3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lnSpcReduction="10000"/>
          </a:bodyPr>
          <a:lstStyle/>
          <a:p>
            <a:r>
              <a:rPr lang="da-DK" dirty="0" smtClean="0">
                <a:solidFill>
                  <a:srgbClr val="00B050"/>
                </a:solidFill>
              </a:rPr>
              <a:t>8:30 – 	9:00 		RECAP Status of Reports</a:t>
            </a:r>
          </a:p>
          <a:p>
            <a:r>
              <a:rPr lang="da-DK" dirty="0" smtClean="0">
                <a:solidFill>
                  <a:srgbClr val="00B0F0"/>
                </a:solidFill>
              </a:rPr>
              <a:t>9:15 – 	10:00	Video 5.1 Rotation Matrix</a:t>
            </a:r>
          </a:p>
          <a:p>
            <a:r>
              <a:rPr lang="da-DK" dirty="0" smtClean="0">
                <a:solidFill>
                  <a:srgbClr val="00B0F0"/>
                </a:solidFill>
              </a:rPr>
              <a:t>10:15 – 	11:00 </a:t>
            </a:r>
            <a:r>
              <a:rPr lang="da-DK" dirty="0">
                <a:solidFill>
                  <a:srgbClr val="00B0F0"/>
                </a:solidFill>
              </a:rPr>
              <a:t>	</a:t>
            </a:r>
            <a:r>
              <a:rPr lang="da-DK" dirty="0" smtClean="0">
                <a:solidFill>
                  <a:srgbClr val="00B0F0"/>
                </a:solidFill>
              </a:rPr>
              <a:t>Video 5.2 </a:t>
            </a:r>
            <a:r>
              <a:rPr lang="da-DK" dirty="0" err="1" smtClean="0">
                <a:solidFill>
                  <a:srgbClr val="00B0F0"/>
                </a:solidFill>
              </a:rPr>
              <a:t>Unitary</a:t>
            </a:r>
            <a:r>
              <a:rPr lang="da-DK" dirty="0" smtClean="0">
                <a:solidFill>
                  <a:srgbClr val="00B0F0"/>
                </a:solidFill>
              </a:rPr>
              <a:t> </a:t>
            </a:r>
            <a:r>
              <a:rPr lang="da-DK" dirty="0" err="1" smtClean="0">
                <a:solidFill>
                  <a:srgbClr val="00B0F0"/>
                </a:solidFill>
              </a:rPr>
              <a:t>Transform</a:t>
            </a:r>
            <a:endParaRPr lang="da-DK" dirty="0" smtClean="0">
              <a:solidFill>
                <a:srgbClr val="00B0F0"/>
              </a:solidFill>
            </a:endParaRPr>
          </a:p>
          <a:p>
            <a:r>
              <a:rPr lang="da-DK" dirty="0" smtClean="0">
                <a:solidFill>
                  <a:srgbClr val="FF0000"/>
                </a:solidFill>
              </a:rPr>
              <a:t>11:00 – 	11:45 	Video </a:t>
            </a:r>
            <a:r>
              <a:rPr lang="da-DK" dirty="0">
                <a:solidFill>
                  <a:srgbClr val="FF0000"/>
                </a:solidFill>
              </a:rPr>
              <a:t>5.3,4 </a:t>
            </a:r>
            <a:r>
              <a:rPr lang="da-DK" dirty="0" smtClean="0">
                <a:solidFill>
                  <a:srgbClr val="FF0000"/>
                </a:solidFill>
              </a:rPr>
              <a:t>”Single </a:t>
            </a:r>
            <a:r>
              <a:rPr lang="da-DK" dirty="0" err="1" smtClean="0">
                <a:solidFill>
                  <a:srgbClr val="FF0000"/>
                </a:solidFill>
              </a:rPr>
              <a:t>Qubit</a:t>
            </a:r>
            <a:r>
              <a:rPr lang="da-DK" dirty="0" smtClean="0">
                <a:solidFill>
                  <a:srgbClr val="FF0000"/>
                </a:solidFill>
              </a:rPr>
              <a:t> Gates” and ”</a:t>
            </a:r>
            <a:r>
              <a:rPr lang="da-DK" dirty="0" err="1" smtClean="0">
                <a:solidFill>
                  <a:srgbClr val="FF0000"/>
                </a:solidFill>
              </a:rPr>
              <a:t>Two</a:t>
            </a:r>
            <a:r>
              <a:rPr lang="da-DK" dirty="0" smtClean="0">
                <a:solidFill>
                  <a:srgbClr val="FF0000"/>
                </a:solidFill>
              </a:rPr>
              <a:t> </a:t>
            </a:r>
            <a:r>
              <a:rPr lang="da-DK" dirty="0" err="1" smtClean="0">
                <a:solidFill>
                  <a:srgbClr val="FF0000"/>
                </a:solidFill>
              </a:rPr>
              <a:t>Qubits</a:t>
            </a:r>
            <a:r>
              <a:rPr lang="da-DK" dirty="0" smtClean="0">
                <a:solidFill>
                  <a:srgbClr val="FF0000"/>
                </a:solidFill>
              </a:rPr>
              <a:t> and </a:t>
            </a:r>
            <a:r>
              <a:rPr lang="da-DK" dirty="0" err="1" smtClean="0">
                <a:solidFill>
                  <a:srgbClr val="FF0000"/>
                </a:solidFill>
              </a:rPr>
              <a:t>Tensor</a:t>
            </a:r>
            <a:r>
              <a:rPr lang="da-DK" dirty="0" smtClean="0">
                <a:solidFill>
                  <a:srgbClr val="FF0000"/>
                </a:solidFill>
              </a:rPr>
              <a:t> products”</a:t>
            </a:r>
          </a:p>
          <a:p>
            <a:r>
              <a:rPr lang="da-DK" dirty="0" smtClean="0">
                <a:solidFill>
                  <a:srgbClr val="7030A0"/>
                </a:solidFill>
              </a:rPr>
              <a:t>11:45 – 	12:30	Lunch</a:t>
            </a:r>
          </a:p>
          <a:p>
            <a:r>
              <a:rPr lang="da-DK" dirty="0" smtClean="0">
                <a:solidFill>
                  <a:srgbClr val="7030A0"/>
                </a:solidFill>
              </a:rPr>
              <a:t>12:30 – 	13:15  	</a:t>
            </a:r>
            <a:r>
              <a:rPr lang="da-DK" dirty="0" err="1" smtClean="0">
                <a:solidFill>
                  <a:srgbClr val="7030A0"/>
                </a:solidFill>
              </a:rPr>
              <a:t>Free</a:t>
            </a:r>
            <a:r>
              <a:rPr lang="da-DK" dirty="0" smtClean="0">
                <a:solidFill>
                  <a:srgbClr val="7030A0"/>
                </a:solidFill>
              </a:rPr>
              <a:t> </a:t>
            </a:r>
            <a:r>
              <a:rPr lang="da-DK" dirty="0" err="1" smtClean="0">
                <a:solidFill>
                  <a:srgbClr val="7030A0"/>
                </a:solidFill>
              </a:rPr>
              <a:t>according</a:t>
            </a:r>
            <a:r>
              <a:rPr lang="da-DK" dirty="0" smtClean="0">
                <a:solidFill>
                  <a:srgbClr val="7030A0"/>
                </a:solidFill>
              </a:rPr>
              <a:t> to last </a:t>
            </a:r>
            <a:r>
              <a:rPr lang="da-DK" dirty="0" err="1" smtClean="0">
                <a:solidFill>
                  <a:srgbClr val="7030A0"/>
                </a:solidFill>
              </a:rPr>
              <a:t>lect</a:t>
            </a:r>
            <a:r>
              <a:rPr lang="da-DK" dirty="0" smtClean="0">
                <a:solidFill>
                  <a:srgbClr val="7030A0"/>
                </a:solidFill>
              </a:rPr>
              <a:t>.</a:t>
            </a:r>
          </a:p>
          <a:p>
            <a:r>
              <a:rPr lang="da-DK" dirty="0" smtClean="0">
                <a:solidFill>
                  <a:srgbClr val="7030A0"/>
                </a:solidFill>
              </a:rPr>
              <a:t>13:30 – 	14:00	</a:t>
            </a:r>
            <a:r>
              <a:rPr lang="da-DK" dirty="0" err="1" smtClean="0">
                <a:solidFill>
                  <a:srgbClr val="7030A0"/>
                </a:solidFill>
              </a:rPr>
              <a:t>Free</a:t>
            </a:r>
            <a:r>
              <a:rPr lang="da-DK" dirty="0" smtClean="0">
                <a:solidFill>
                  <a:srgbClr val="7030A0"/>
                </a:solidFill>
              </a:rPr>
              <a:t> </a:t>
            </a:r>
            <a:r>
              <a:rPr lang="da-DK" dirty="0" err="1">
                <a:solidFill>
                  <a:srgbClr val="7030A0"/>
                </a:solidFill>
              </a:rPr>
              <a:t>according</a:t>
            </a:r>
            <a:r>
              <a:rPr lang="da-DK" dirty="0">
                <a:solidFill>
                  <a:srgbClr val="7030A0"/>
                </a:solidFill>
              </a:rPr>
              <a:t> to last </a:t>
            </a:r>
            <a:r>
              <a:rPr lang="da-DK" dirty="0" err="1">
                <a:solidFill>
                  <a:srgbClr val="7030A0"/>
                </a:solidFill>
              </a:rPr>
              <a:t>lect</a:t>
            </a:r>
            <a:r>
              <a:rPr lang="da-DK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75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chemeClr val="accent6"/>
                </a:solidFill>
              </a:rPr>
              <a:t>Exercise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r>
              <a:rPr lang="da-DK" dirty="0" err="1" smtClean="0">
                <a:solidFill>
                  <a:schemeClr val="accent6"/>
                </a:solidFill>
              </a:rPr>
              <a:t>recaps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is </a:t>
            </a:r>
            <a:r>
              <a:rPr lang="da-DK" dirty="0" err="1" smtClean="0"/>
              <a:t>measurement</a:t>
            </a:r>
            <a:r>
              <a:rPr lang="da-DK" dirty="0" smtClean="0"/>
              <a:t> about</a:t>
            </a:r>
          </a:p>
          <a:p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does</a:t>
            </a:r>
            <a:r>
              <a:rPr lang="da-DK" dirty="0" smtClean="0"/>
              <a:t> the X,Y and Z do as </a:t>
            </a:r>
            <a:r>
              <a:rPr lang="da-DK" b="1" i="1" dirty="0" smtClean="0"/>
              <a:t>OPERATORS</a:t>
            </a:r>
          </a:p>
          <a:p>
            <a:endParaRPr lang="da-DK" b="1" i="1" dirty="0"/>
          </a:p>
          <a:p>
            <a:endParaRPr lang="da-DK" b="1" i="1" dirty="0" smtClean="0"/>
          </a:p>
          <a:p>
            <a:endParaRPr lang="da-DK" b="1" i="1" dirty="0"/>
          </a:p>
          <a:p>
            <a:endParaRPr lang="da-DK" b="1" i="1" dirty="0" smtClean="0"/>
          </a:p>
          <a:p>
            <a:endParaRPr lang="da-DK" b="1" i="1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68" y="2780928"/>
            <a:ext cx="492983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65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13:30 </a:t>
            </a:r>
            <a:r>
              <a:rPr lang="da-DK" dirty="0">
                <a:solidFill>
                  <a:schemeClr val="accent6"/>
                </a:solidFill>
              </a:rPr>
              <a:t>– 	14:00	</a:t>
            </a:r>
            <a:r>
              <a:rPr lang="da-DK" dirty="0" err="1" smtClean="0">
                <a:solidFill>
                  <a:schemeClr val="accent6"/>
                </a:solidFill>
              </a:rPr>
              <a:t>Coderanch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b="1" dirty="0" smtClean="0">
                <a:solidFill>
                  <a:srgbClr val="00B050"/>
                </a:solidFill>
              </a:rPr>
              <a:t>Try it out - RSA with 5 bit </a:t>
            </a:r>
            <a:r>
              <a:rPr lang="da-DK" b="1" dirty="0" err="1" smtClean="0">
                <a:solidFill>
                  <a:srgbClr val="00B050"/>
                </a:solidFill>
              </a:rPr>
              <a:t>factorization</a:t>
            </a:r>
            <a:endParaRPr lang="da-DK" b="1" dirty="0">
              <a:solidFill>
                <a:srgbClr val="00B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2314575"/>
            <a:ext cx="57816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5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6"/>
                </a:solidFill>
              </a:rPr>
              <a:t>8:30 – </a:t>
            </a:r>
            <a:r>
              <a:rPr lang="da-DK" dirty="0" smtClean="0">
                <a:solidFill>
                  <a:schemeClr val="accent6"/>
                </a:solidFill>
              </a:rPr>
              <a:t>9:00 RECAP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a-DK" dirty="0" smtClean="0">
                <a:solidFill>
                  <a:srgbClr val="00B050"/>
                </a:solidFill>
              </a:rPr>
              <a:t>Your Report of Your </a:t>
            </a:r>
            <a:r>
              <a:rPr lang="da-DK" dirty="0" err="1" smtClean="0">
                <a:solidFill>
                  <a:srgbClr val="00B050"/>
                </a:solidFill>
              </a:rPr>
              <a:t>Own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choice</a:t>
            </a:r>
            <a:r>
              <a:rPr lang="da-DK" dirty="0" smtClean="0">
                <a:solidFill>
                  <a:srgbClr val="00B050"/>
                </a:solidFill>
              </a:rPr>
              <a:t> Status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>
                <a:solidFill>
                  <a:srgbClr val="00B050"/>
                </a:solidFill>
              </a:rPr>
              <a:t>Your </a:t>
            </a:r>
            <a:r>
              <a:rPr lang="da-DK" dirty="0" smtClean="0">
                <a:solidFill>
                  <a:srgbClr val="00B050"/>
                </a:solidFill>
              </a:rPr>
              <a:t>CHSH Report Status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>
                <a:solidFill>
                  <a:srgbClr val="00B050"/>
                </a:solidFill>
              </a:rPr>
              <a:t>Your </a:t>
            </a:r>
            <a:r>
              <a:rPr lang="da-DK" dirty="0" err="1" smtClean="0">
                <a:solidFill>
                  <a:srgbClr val="00B050"/>
                </a:solidFill>
              </a:rPr>
              <a:t>Qiskit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Teleportation</a:t>
            </a:r>
            <a:r>
              <a:rPr lang="da-DK" dirty="0" smtClean="0">
                <a:solidFill>
                  <a:srgbClr val="00B050"/>
                </a:solidFill>
              </a:rPr>
              <a:t> from last </a:t>
            </a:r>
            <a:r>
              <a:rPr lang="da-DK" dirty="0" err="1" smtClean="0">
                <a:solidFill>
                  <a:srgbClr val="00B050"/>
                </a:solidFill>
              </a:rPr>
              <a:t>lecture</a:t>
            </a:r>
            <a:r>
              <a:rPr lang="da-DK" dirty="0" smtClean="0">
                <a:solidFill>
                  <a:srgbClr val="00B050"/>
                </a:solidFill>
              </a:rPr>
              <a:t> ?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>
                <a:solidFill>
                  <a:srgbClr val="00B050"/>
                </a:solidFill>
              </a:rPr>
              <a:t>Please </a:t>
            </a:r>
            <a:r>
              <a:rPr lang="da-DK" dirty="0" err="1">
                <a:solidFill>
                  <a:srgbClr val="00B050"/>
                </a:solidFill>
              </a:rPr>
              <a:t>describe</a:t>
            </a:r>
            <a:r>
              <a:rPr lang="da-DK" dirty="0">
                <a:solidFill>
                  <a:srgbClr val="00B050"/>
                </a:solidFill>
              </a:rPr>
              <a:t> the </a:t>
            </a:r>
            <a:r>
              <a:rPr lang="da-DK" dirty="0" smtClean="0">
                <a:solidFill>
                  <a:srgbClr val="00B050"/>
                </a:solidFill>
              </a:rPr>
              <a:t>most simple difference </a:t>
            </a:r>
            <a:r>
              <a:rPr lang="da-DK" dirty="0" err="1" smtClean="0">
                <a:solidFill>
                  <a:srgbClr val="00B050"/>
                </a:solidFill>
              </a:rPr>
              <a:t>between</a:t>
            </a:r>
            <a:r>
              <a:rPr lang="da-DK" dirty="0" smtClean="0">
                <a:solidFill>
                  <a:srgbClr val="00B050"/>
                </a:solidFill>
              </a:rPr>
              <a:t> an Inner products vs Outer </a:t>
            </a:r>
            <a:r>
              <a:rPr lang="da-DK" dirty="0" err="1" smtClean="0">
                <a:solidFill>
                  <a:srgbClr val="00B050"/>
                </a:solidFill>
              </a:rPr>
              <a:t>product</a:t>
            </a:r>
            <a:endParaRPr lang="da-DK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dirty="0" err="1" smtClean="0">
                <a:solidFill>
                  <a:srgbClr val="00B050"/>
                </a:solidFill>
              </a:rPr>
              <a:t>Questions</a:t>
            </a:r>
            <a:r>
              <a:rPr lang="da-DK" dirty="0" smtClean="0">
                <a:solidFill>
                  <a:srgbClr val="00B050"/>
                </a:solidFill>
              </a:rPr>
              <a:t> so far </a:t>
            </a:r>
            <a:r>
              <a:rPr lang="da-DK" dirty="0" err="1" smtClean="0">
                <a:solidFill>
                  <a:srgbClr val="00B050"/>
                </a:solidFill>
              </a:rPr>
              <a:t>including</a:t>
            </a:r>
            <a:r>
              <a:rPr lang="da-DK" dirty="0" smtClean="0">
                <a:solidFill>
                  <a:srgbClr val="00B050"/>
                </a:solidFill>
              </a:rPr>
              <a:t> the Mandatory </a:t>
            </a:r>
            <a:r>
              <a:rPr lang="da-DK" dirty="0" err="1" smtClean="0">
                <a:solidFill>
                  <a:srgbClr val="00B050"/>
                </a:solidFill>
              </a:rPr>
              <a:t>Exercise</a:t>
            </a:r>
            <a:r>
              <a:rPr lang="da-DK" dirty="0" smtClean="0">
                <a:solidFill>
                  <a:srgbClr val="00B050"/>
                </a:solidFill>
              </a:rPr>
              <a:t> at DTU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err="1" smtClean="0">
                <a:solidFill>
                  <a:srgbClr val="00B050"/>
                </a:solidFill>
              </a:rPr>
              <a:t>During</a:t>
            </a:r>
            <a:r>
              <a:rPr lang="da-DK" dirty="0" smtClean="0">
                <a:solidFill>
                  <a:srgbClr val="00B050"/>
                </a:solidFill>
              </a:rPr>
              <a:t> the Gates video </a:t>
            </a:r>
            <a:r>
              <a:rPr lang="da-DK" dirty="0" err="1" smtClean="0">
                <a:solidFill>
                  <a:srgbClr val="00B050"/>
                </a:solidFill>
              </a:rPr>
              <a:t>remember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how</a:t>
            </a:r>
            <a:r>
              <a:rPr lang="da-DK" dirty="0" smtClean="0">
                <a:solidFill>
                  <a:srgbClr val="00B050"/>
                </a:solidFill>
              </a:rPr>
              <a:t> You can </a:t>
            </a:r>
            <a:r>
              <a:rPr lang="da-DK" dirty="0" err="1" smtClean="0">
                <a:solidFill>
                  <a:srgbClr val="00B050"/>
                </a:solidFill>
              </a:rPr>
              <a:t>combine</a:t>
            </a:r>
            <a:r>
              <a:rPr lang="da-DK" dirty="0" smtClean="0">
                <a:solidFill>
                  <a:srgbClr val="00B050"/>
                </a:solidFill>
              </a:rPr>
              <a:t> gates </a:t>
            </a:r>
          </a:p>
          <a:p>
            <a:pPr marL="0" indent="0">
              <a:buNone/>
            </a:pPr>
            <a:endParaRPr lang="da-DK" dirty="0" smtClean="0">
              <a:solidFill>
                <a:srgbClr val="00B050"/>
              </a:solidFill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4140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6"/>
                </a:solidFill>
              </a:rPr>
              <a:t>9:15 – 	</a:t>
            </a:r>
            <a:r>
              <a:rPr lang="da-DK" dirty="0" smtClean="0">
                <a:solidFill>
                  <a:schemeClr val="accent6"/>
                </a:solidFill>
              </a:rPr>
              <a:t>11:45</a:t>
            </a:r>
            <a:r>
              <a:rPr lang="da-DK" dirty="0">
                <a:solidFill>
                  <a:schemeClr val="accent6"/>
                </a:solidFill>
              </a:rPr>
              <a:t>	4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r>
              <a:rPr lang="da-DK" dirty="0">
                <a:solidFill>
                  <a:schemeClr val="accent6"/>
                </a:solidFill>
              </a:rPr>
              <a:t>Videos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dirty="0"/>
          </a:p>
          <a:p>
            <a:r>
              <a:rPr lang="da-DK" dirty="0" smtClean="0">
                <a:solidFill>
                  <a:srgbClr val="92D050"/>
                </a:solidFill>
              </a:rPr>
              <a:t>The Main </a:t>
            </a:r>
            <a:r>
              <a:rPr lang="da-DK" dirty="0" err="1" smtClean="0">
                <a:solidFill>
                  <a:srgbClr val="92D050"/>
                </a:solidFill>
              </a:rPr>
              <a:t>topic</a:t>
            </a:r>
            <a:r>
              <a:rPr lang="da-DK" dirty="0" smtClean="0">
                <a:solidFill>
                  <a:srgbClr val="92D050"/>
                </a:solidFill>
              </a:rPr>
              <a:t> of today is </a:t>
            </a:r>
            <a:r>
              <a:rPr lang="da-DK" dirty="0" err="1" smtClean="0">
                <a:solidFill>
                  <a:srgbClr val="92D050"/>
                </a:solidFill>
              </a:rPr>
              <a:t>clearly</a:t>
            </a:r>
            <a:r>
              <a:rPr lang="da-DK" dirty="0" smtClean="0">
                <a:solidFill>
                  <a:srgbClr val="92D050"/>
                </a:solidFill>
              </a:rPr>
              <a:t> to understand the </a:t>
            </a:r>
            <a:r>
              <a:rPr lang="da-DK" dirty="0" err="1" smtClean="0">
                <a:solidFill>
                  <a:srgbClr val="92D050"/>
                </a:solidFill>
              </a:rPr>
              <a:t>meaning</a:t>
            </a:r>
            <a:r>
              <a:rPr lang="da-DK" dirty="0" smtClean="0">
                <a:solidFill>
                  <a:srgbClr val="92D050"/>
                </a:solidFill>
              </a:rPr>
              <a:t> and power of a </a:t>
            </a:r>
            <a:r>
              <a:rPr lang="da-DK" dirty="0" err="1" smtClean="0">
                <a:solidFill>
                  <a:srgbClr val="92D050"/>
                </a:solidFill>
              </a:rPr>
              <a:t>Tensor</a:t>
            </a:r>
            <a:r>
              <a:rPr lang="da-DK" dirty="0" smtClean="0">
                <a:solidFill>
                  <a:srgbClr val="92D050"/>
                </a:solidFill>
              </a:rPr>
              <a:t> </a:t>
            </a:r>
            <a:r>
              <a:rPr lang="da-DK" dirty="0" err="1" smtClean="0">
                <a:solidFill>
                  <a:srgbClr val="92D050"/>
                </a:solidFill>
              </a:rPr>
              <a:t>product</a:t>
            </a:r>
            <a:r>
              <a:rPr lang="da-DK" dirty="0" smtClean="0">
                <a:solidFill>
                  <a:srgbClr val="92D050"/>
                </a:solidFill>
              </a:rPr>
              <a:t> on </a:t>
            </a:r>
            <a:r>
              <a:rPr lang="da-DK" dirty="0" err="1" smtClean="0">
                <a:solidFill>
                  <a:srgbClr val="92D050"/>
                </a:solidFill>
              </a:rPr>
              <a:t>two</a:t>
            </a:r>
            <a:r>
              <a:rPr lang="da-DK" dirty="0" smtClean="0">
                <a:solidFill>
                  <a:srgbClr val="92D050"/>
                </a:solidFill>
              </a:rPr>
              <a:t> </a:t>
            </a:r>
            <a:r>
              <a:rPr lang="da-DK" dirty="0" err="1" smtClean="0">
                <a:solidFill>
                  <a:srgbClr val="92D050"/>
                </a:solidFill>
              </a:rPr>
              <a:t>Qubits</a:t>
            </a:r>
            <a:endParaRPr lang="da-DK" dirty="0" smtClean="0">
              <a:solidFill>
                <a:srgbClr val="92D050"/>
              </a:solidFill>
            </a:endParaRPr>
          </a:p>
          <a:p>
            <a:r>
              <a:rPr lang="da-DK" dirty="0" err="1" smtClean="0"/>
              <a:t>We</a:t>
            </a:r>
            <a:r>
              <a:rPr lang="da-DK" dirty="0" smtClean="0"/>
              <a:t> are in general </a:t>
            </a:r>
            <a:r>
              <a:rPr lang="da-DK" dirty="0" err="1" smtClean="0"/>
              <a:t>running</a:t>
            </a:r>
            <a:r>
              <a:rPr lang="da-DK" dirty="0" smtClean="0"/>
              <a:t> </a:t>
            </a:r>
            <a:r>
              <a:rPr lang="da-DK" dirty="0" err="1" smtClean="0"/>
              <a:t>through</a:t>
            </a:r>
            <a:r>
              <a:rPr lang="da-DK" dirty="0" smtClean="0"/>
              <a:t> the 4 Videos and </a:t>
            </a:r>
            <a:r>
              <a:rPr lang="da-DK" dirty="0" err="1" smtClean="0"/>
              <a:t>disquss</a:t>
            </a:r>
            <a:r>
              <a:rPr lang="da-DK" dirty="0" smtClean="0"/>
              <a:t> the </a:t>
            </a:r>
            <a:r>
              <a:rPr lang="da-DK" dirty="0" err="1" smtClean="0"/>
              <a:t>content</a:t>
            </a:r>
            <a:r>
              <a:rPr lang="da-DK" dirty="0" smtClean="0"/>
              <a:t> and </a:t>
            </a:r>
            <a:r>
              <a:rPr lang="da-DK" dirty="0" err="1" smtClean="0"/>
              <a:t>maybe</a:t>
            </a:r>
            <a:r>
              <a:rPr lang="da-DK" dirty="0" smtClean="0"/>
              <a:t> find </a:t>
            </a:r>
            <a:r>
              <a:rPr lang="da-DK" dirty="0" err="1" smtClean="0"/>
              <a:t>some</a:t>
            </a:r>
            <a:r>
              <a:rPr lang="da-DK" dirty="0" smtClean="0"/>
              <a:t> </a:t>
            </a:r>
            <a:r>
              <a:rPr lang="da-DK" dirty="0" err="1" smtClean="0"/>
              <a:t>Qiskit</a:t>
            </a:r>
            <a:r>
              <a:rPr lang="da-DK" dirty="0" smtClean="0"/>
              <a:t> samples as </a:t>
            </a:r>
            <a:r>
              <a:rPr lang="da-DK" dirty="0" err="1" smtClean="0"/>
              <a:t>examples</a:t>
            </a:r>
            <a:r>
              <a:rPr lang="da-DK" dirty="0" smtClean="0"/>
              <a:t> as time </a:t>
            </a:r>
            <a:r>
              <a:rPr lang="da-DK" dirty="0" err="1" smtClean="0"/>
              <a:t>goes</a:t>
            </a:r>
            <a:r>
              <a:rPr lang="da-DK" dirty="0" smtClean="0"/>
              <a:t> by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65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  <a:hlinkClick r:id="rId2"/>
              </a:rPr>
              <a:t>Transform matrix into a combination of simple quantum gates</a:t>
            </a:r>
            <a:r>
              <a:rPr lang="en-US" b="1" dirty="0">
                <a:solidFill>
                  <a:schemeClr val="accent6"/>
                </a:solidFill>
              </a:rPr>
              <a:t/>
            </a:r>
            <a:br>
              <a:rPr lang="en-US" b="1" dirty="0">
                <a:solidFill>
                  <a:schemeClr val="accent6"/>
                </a:solidFill>
              </a:rPr>
            </a:b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I am trying to transform this matrix into a combination of quantum gates but I cannot find any such functionality on </a:t>
            </a:r>
            <a:r>
              <a:rPr lang="en-US" dirty="0" err="1"/>
              <a:t>Qiskit</a:t>
            </a:r>
            <a:r>
              <a:rPr lang="en-US" dirty="0"/>
              <a:t> or anywhere else. I have tried to use Quirk but I do not understand it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endParaRPr lang="en-US" dirty="0" smtClean="0">
              <a:hlinkClick r:id="rId3"/>
            </a:endParaRPr>
          </a:p>
          <a:p>
            <a:pPr fontAlgn="base"/>
            <a:endParaRPr lang="en-US" dirty="0" smtClean="0">
              <a:hlinkClick r:id="rId3"/>
            </a:endParaRPr>
          </a:p>
          <a:p>
            <a:pPr fontAlgn="base"/>
            <a:r>
              <a:rPr lang="en-US" dirty="0" smtClean="0">
                <a:hlinkClick r:id="rId3"/>
              </a:rPr>
              <a:t>quantum-gate</a:t>
            </a:r>
            <a:r>
              <a:rPr lang="en-US" dirty="0"/>
              <a:t> </a:t>
            </a:r>
            <a:r>
              <a:rPr lang="en-US" dirty="0" err="1">
                <a:hlinkClick r:id="rId4" tooltip="show questions tagged 'qiskit'"/>
              </a:rPr>
              <a:t>qiskit</a:t>
            </a:r>
            <a:r>
              <a:rPr lang="en-US" dirty="0"/>
              <a:t> </a:t>
            </a:r>
            <a:r>
              <a:rPr lang="en-US" dirty="0">
                <a:hlinkClick r:id="rId5" tooltip="show questions tagged 'gate-synthesis'"/>
              </a:rPr>
              <a:t>gate-synthesis</a:t>
            </a:r>
            <a:endParaRPr lang="en-US" dirty="0"/>
          </a:p>
          <a:p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73016"/>
            <a:ext cx="2736304" cy="167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44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Matrix </a:t>
            </a:r>
            <a:r>
              <a:rPr lang="da-DK" dirty="0" err="1" smtClean="0">
                <a:solidFill>
                  <a:schemeClr val="accent6"/>
                </a:solidFill>
              </a:rPr>
              <a:t>Con’t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If </a:t>
            </a:r>
            <a:r>
              <a:rPr lang="en-US" dirty="0"/>
              <a:t>you are familiar with tensor products, observe that I⊗XI⊗X gives the desired matrix. Showing the steps of this computation</a:t>
            </a:r>
            <a:r>
              <a:rPr lang="en-US" dirty="0" smtClean="0"/>
              <a:t>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da-D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60"/>
            <a:ext cx="852988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634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>
                <a:solidFill>
                  <a:schemeClr val="accent6"/>
                </a:solidFill>
              </a:rPr>
              <a:t>Exercise</a:t>
            </a:r>
            <a:r>
              <a:rPr lang="da-DK" dirty="0" smtClean="0">
                <a:solidFill>
                  <a:schemeClr val="accent6"/>
                </a:solidFill>
              </a:rPr>
              <a:t> in </a:t>
            </a:r>
            <a:r>
              <a:rPr lang="da-DK" dirty="0" err="1" smtClean="0">
                <a:solidFill>
                  <a:schemeClr val="accent6"/>
                </a:solidFill>
              </a:rPr>
              <a:t>Tensor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r>
              <a:rPr lang="da-DK" dirty="0" err="1" smtClean="0">
                <a:solidFill>
                  <a:schemeClr val="accent6"/>
                </a:solidFill>
              </a:rPr>
              <a:t>product</a:t>
            </a:r>
            <a:r>
              <a:rPr lang="da-DK" dirty="0" smtClean="0">
                <a:solidFill>
                  <a:schemeClr val="accent6"/>
                </a:solidFill>
              </a:rPr>
              <a:t/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da-DK" dirty="0" smtClean="0">
                <a:solidFill>
                  <a:schemeClr val="accent6"/>
                </a:solidFill>
              </a:rPr>
              <a:t>A⊗B</a:t>
            </a:r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a-DK" dirty="0" err="1" smtClean="0"/>
              <a:t>Evaluate</a:t>
            </a:r>
            <a:r>
              <a:rPr lang="da-DK" dirty="0" smtClean="0"/>
              <a:t> or find a </a:t>
            </a:r>
            <a:r>
              <a:rPr lang="da-DK" dirty="0" err="1" smtClean="0"/>
              <a:t>qiskit</a:t>
            </a:r>
            <a:r>
              <a:rPr lang="da-DK" dirty="0" smtClean="0"/>
              <a:t> sample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makes</a:t>
            </a:r>
            <a:r>
              <a:rPr lang="da-DK" dirty="0" smtClean="0"/>
              <a:t> a </a:t>
            </a:r>
            <a:r>
              <a:rPr lang="da-DK" dirty="0" err="1" smtClean="0"/>
              <a:t>Tensor</a:t>
            </a:r>
            <a:r>
              <a:rPr lang="da-DK" dirty="0" smtClean="0"/>
              <a:t> </a:t>
            </a:r>
            <a:r>
              <a:rPr lang="da-DK" dirty="0" err="1" smtClean="0"/>
              <a:t>product</a:t>
            </a:r>
            <a:r>
              <a:rPr lang="da-DK" dirty="0" smtClean="0"/>
              <a:t> of </a:t>
            </a:r>
            <a:r>
              <a:rPr lang="da-DK" dirty="0" err="1" smtClean="0"/>
              <a:t>two</a:t>
            </a:r>
            <a:r>
              <a:rPr lang="da-DK" dirty="0" smtClean="0"/>
              <a:t> Pauli gates and shows the </a:t>
            </a:r>
            <a:r>
              <a:rPr lang="da-DK" dirty="0" err="1" smtClean="0"/>
              <a:t>result</a:t>
            </a:r>
            <a:r>
              <a:rPr lang="da-DK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err="1" smtClean="0"/>
              <a:t>Then</a:t>
            </a:r>
            <a:r>
              <a:rPr lang="da-DK" dirty="0" smtClean="0"/>
              <a:t> Try to </a:t>
            </a:r>
            <a:r>
              <a:rPr lang="da-DK" dirty="0" err="1" smtClean="0"/>
              <a:t>decompose</a:t>
            </a:r>
            <a:r>
              <a:rPr lang="da-DK" dirty="0" smtClean="0"/>
              <a:t> </a:t>
            </a:r>
            <a:r>
              <a:rPr lang="da-DK" dirty="0" err="1" smtClean="0"/>
              <a:t>above</a:t>
            </a:r>
            <a:r>
              <a:rPr lang="da-DK" dirty="0" smtClean="0"/>
              <a:t> to </a:t>
            </a:r>
            <a:r>
              <a:rPr lang="da-DK" dirty="0" err="1" smtClean="0"/>
              <a:t>get</a:t>
            </a:r>
            <a:r>
              <a:rPr lang="da-DK" dirty="0" smtClean="0"/>
              <a:t> to the </a:t>
            </a:r>
            <a:r>
              <a:rPr lang="da-DK" dirty="0" err="1" smtClean="0"/>
              <a:t>place</a:t>
            </a:r>
            <a:r>
              <a:rPr lang="da-DK" dirty="0" smtClean="0"/>
              <a:t> </a:t>
            </a:r>
            <a:r>
              <a:rPr lang="da-DK" dirty="0" err="1" smtClean="0"/>
              <a:t>where</a:t>
            </a:r>
            <a:r>
              <a:rPr lang="da-DK" dirty="0" smtClean="0"/>
              <a:t> You </a:t>
            </a:r>
            <a:r>
              <a:rPr lang="da-DK" dirty="0" err="1" smtClean="0"/>
              <a:t>started</a:t>
            </a:r>
            <a:r>
              <a:rPr lang="da-DK" dirty="0" smtClean="0"/>
              <a:t> with </a:t>
            </a:r>
            <a:r>
              <a:rPr lang="da-DK" dirty="0" err="1" smtClean="0"/>
              <a:t>two</a:t>
            </a:r>
            <a:r>
              <a:rPr lang="da-DK" dirty="0" smtClean="0"/>
              <a:t> gates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Start with  I</a:t>
            </a:r>
            <a:r>
              <a:rPr lang="da-DK" dirty="0"/>
              <a:t>⊗</a:t>
            </a:r>
            <a:r>
              <a:rPr lang="da-DK" dirty="0" smtClean="0"/>
              <a:t>X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err="1" smtClean="0"/>
              <a:t>Then</a:t>
            </a:r>
            <a:r>
              <a:rPr lang="da-DK" dirty="0" smtClean="0"/>
              <a:t> </a:t>
            </a:r>
            <a:r>
              <a:rPr lang="da-DK" dirty="0"/>
              <a:t>Z</a:t>
            </a:r>
            <a:r>
              <a:rPr lang="da-DK" dirty="0" smtClean="0"/>
              <a:t>⊗X, Y⊗X</a:t>
            </a:r>
            <a:r>
              <a:rPr lang="da-DK" dirty="0"/>
              <a:t> , H⊗</a:t>
            </a:r>
            <a:r>
              <a:rPr lang="da-DK" dirty="0" smtClean="0"/>
              <a:t>X and </a:t>
            </a:r>
            <a:r>
              <a:rPr lang="da-DK" dirty="0"/>
              <a:t>H⊗CNOT</a:t>
            </a:r>
            <a:endParaRPr lang="da-DK" dirty="0" smtClean="0"/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Try to </a:t>
            </a:r>
            <a:r>
              <a:rPr lang="da-DK" dirty="0" err="1" smtClean="0"/>
              <a:t>decompose</a:t>
            </a:r>
            <a:r>
              <a:rPr lang="da-DK" dirty="0" smtClean="0"/>
              <a:t> an </a:t>
            </a:r>
            <a:r>
              <a:rPr lang="da-DK" dirty="0" err="1" smtClean="0"/>
              <a:t>entangled</a:t>
            </a:r>
            <a:r>
              <a:rPr lang="da-DK" dirty="0" smtClean="0"/>
              <a:t> </a:t>
            </a:r>
            <a:r>
              <a:rPr lang="da-DK" dirty="0" err="1" smtClean="0"/>
              <a:t>state</a:t>
            </a:r>
            <a:r>
              <a:rPr lang="da-DK" dirty="0" smtClean="0"/>
              <a:t> of a </a:t>
            </a:r>
            <a:r>
              <a:rPr lang="da-DK" dirty="0" err="1" smtClean="0"/>
              <a:t>Hadamard</a:t>
            </a:r>
            <a:r>
              <a:rPr lang="da-DK" dirty="0" smtClean="0"/>
              <a:t> and CNOT gate </a:t>
            </a:r>
            <a:r>
              <a:rPr lang="da-DK" dirty="0" err="1" smtClean="0"/>
              <a:t>like</a:t>
            </a:r>
            <a:r>
              <a:rPr lang="da-DK" dirty="0" smtClean="0"/>
              <a:t> </a:t>
            </a:r>
            <a:r>
              <a:rPr lang="da-DK" dirty="0"/>
              <a:t>, H</a:t>
            </a:r>
            <a:r>
              <a:rPr lang="da-DK" dirty="0" smtClean="0"/>
              <a:t>⊗CNOT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happens</a:t>
            </a:r>
            <a:r>
              <a:rPr lang="da-DK" dirty="0" smtClean="0"/>
              <a:t> or </a:t>
            </a:r>
            <a:r>
              <a:rPr lang="da-DK" dirty="0" err="1" smtClean="0"/>
              <a:t>maybe</a:t>
            </a:r>
            <a:r>
              <a:rPr lang="da-DK" dirty="0" smtClean="0"/>
              <a:t> </a:t>
            </a:r>
            <a:r>
              <a:rPr lang="da-DK" i="1" dirty="0" smtClean="0"/>
              <a:t>Shit </a:t>
            </a:r>
            <a:r>
              <a:rPr lang="da-DK" i="1" dirty="0" err="1" smtClean="0"/>
              <a:t>happens</a:t>
            </a:r>
            <a:r>
              <a:rPr lang="da-DK" i="1" dirty="0" smtClean="0"/>
              <a:t> !!</a:t>
            </a:r>
            <a:endParaRPr lang="da-DK" i="1" dirty="0"/>
          </a:p>
        </p:txBody>
      </p:sp>
    </p:spTree>
    <p:extLst>
      <p:ext uri="{BB962C8B-B14F-4D97-AF65-F5344CB8AC3E}">
        <p14:creationId xmlns:p14="http://schemas.microsoft.com/office/powerpoint/2010/main" val="1735526615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7417</TotalTime>
  <Words>294</Words>
  <Application>Microsoft Office PowerPoint</Application>
  <PresentationFormat>Skærmshow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10</vt:i4>
      </vt:variant>
    </vt:vector>
  </HeadingPairs>
  <TitlesOfParts>
    <vt:vector size="11" baseType="lpstr">
      <vt:lpstr>Kontortema</vt:lpstr>
      <vt:lpstr>Quantum Lecture 5.8</vt:lpstr>
      <vt:lpstr>Agenda for Lecture 3</vt:lpstr>
      <vt:lpstr>Exercise recaps</vt:lpstr>
      <vt:lpstr>13:30 –  14:00 Coderanch</vt:lpstr>
      <vt:lpstr>8:30 – 9:00 RECAP</vt:lpstr>
      <vt:lpstr>9:15 –  11:45 4 Videos</vt:lpstr>
      <vt:lpstr>Transform matrix into a combination of simple quantum gates </vt:lpstr>
      <vt:lpstr>Matrix Con’t</vt:lpstr>
      <vt:lpstr>Exercise in Tensor product A⊗B </vt:lpstr>
      <vt:lpstr>11:45 –  12:30 Lunch &amp;/or Free for the rest of the 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Lecture 3</dc:title>
  <dc:creator>Tom</dc:creator>
  <cp:lastModifiedBy>toms</cp:lastModifiedBy>
  <cp:revision>82</cp:revision>
  <dcterms:created xsi:type="dcterms:W3CDTF">2019-09-16T09:10:35Z</dcterms:created>
  <dcterms:modified xsi:type="dcterms:W3CDTF">2019-10-24T06:09:05Z</dcterms:modified>
</cp:coreProperties>
</file>