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0" r:id="rId5"/>
    <p:sldId id="273" r:id="rId6"/>
    <p:sldId id="267" r:id="rId7"/>
    <p:sldId id="275" r:id="rId8"/>
    <p:sldId id="274" r:id="rId9"/>
    <p:sldId id="276" r:id="rId10"/>
    <p:sldId id="279" r:id="rId11"/>
    <p:sldId id="261" r:id="rId12"/>
    <p:sldId id="277" r:id="rId13"/>
    <p:sldId id="278" r:id="rId14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31-10-2019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31-10-2019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31-10-2019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31-10-2019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31-10-2019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31-10-2019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31-10-2019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31-10-2019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31-10-2019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31-10-2019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31-10-2019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31-10-2019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2400" cy="1872208"/>
          </a:xfrm>
        </p:spPr>
        <p:txBody>
          <a:bodyPr/>
          <a:lstStyle/>
          <a:p>
            <a:r>
              <a:rPr lang="da-DK" dirty="0" smtClean="0">
                <a:solidFill>
                  <a:schemeClr val="accent6"/>
                </a:solidFill>
              </a:rPr>
              <a:t>Quantum </a:t>
            </a:r>
            <a:r>
              <a:rPr lang="da-DK" dirty="0" err="1" smtClean="0">
                <a:solidFill>
                  <a:schemeClr val="accent6"/>
                </a:solidFill>
              </a:rPr>
              <a:t>Lecture</a:t>
            </a:r>
            <a:r>
              <a:rPr lang="da-DK" dirty="0" smtClean="0">
                <a:solidFill>
                  <a:schemeClr val="accent6"/>
                </a:solidFill>
              </a:rPr>
              <a:t> </a:t>
            </a:r>
            <a:r>
              <a:rPr lang="da-DK" dirty="0" smtClean="0">
                <a:solidFill>
                  <a:schemeClr val="accent6"/>
                </a:solidFill>
              </a:rPr>
              <a:t>6.9</a:t>
            </a:r>
            <a:br>
              <a:rPr lang="da-DK" dirty="0" smtClean="0">
                <a:solidFill>
                  <a:schemeClr val="accent6"/>
                </a:solidFill>
              </a:rPr>
            </a:br>
            <a:r>
              <a:rPr lang="da-DK" dirty="0" err="1" smtClean="0">
                <a:solidFill>
                  <a:schemeClr val="accent6"/>
                </a:solidFill>
              </a:rPr>
              <a:t>Teleportation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4" name="AutoShape 2" descr="Billedresultat for two qubi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096162" y="1800382"/>
            <a:ext cx="4159589" cy="554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13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accent6"/>
                </a:solidFill>
              </a:rPr>
              <a:t>A </a:t>
            </a:r>
            <a:r>
              <a:rPr lang="da-DK" dirty="0" err="1" smtClean="0">
                <a:solidFill>
                  <a:schemeClr val="accent6"/>
                </a:solidFill>
              </a:rPr>
              <a:t>grahical</a:t>
            </a:r>
            <a:r>
              <a:rPr lang="da-DK" dirty="0" smtClean="0">
                <a:solidFill>
                  <a:schemeClr val="accent6"/>
                </a:solidFill>
              </a:rPr>
              <a:t> </a:t>
            </a:r>
            <a:r>
              <a:rPr lang="da-DK" dirty="0" err="1" smtClean="0">
                <a:solidFill>
                  <a:schemeClr val="accent6"/>
                </a:solidFill>
              </a:rPr>
              <a:t>presentation</a:t>
            </a:r>
            <a:r>
              <a:rPr lang="da-DK" dirty="0" smtClean="0">
                <a:solidFill>
                  <a:schemeClr val="accent6"/>
                </a:solidFill>
              </a:rPr>
              <a:t> by Quantum </a:t>
            </a:r>
            <a:r>
              <a:rPr lang="da-DK" dirty="0" err="1" smtClean="0">
                <a:solidFill>
                  <a:schemeClr val="accent6"/>
                </a:solidFill>
              </a:rPr>
              <a:t>circuits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Show a </a:t>
            </a:r>
            <a:r>
              <a:rPr lang="da-DK" dirty="0" err="1" smtClean="0"/>
              <a:t>grahical</a:t>
            </a:r>
            <a:r>
              <a:rPr lang="da-DK" dirty="0" smtClean="0"/>
              <a:t> </a:t>
            </a:r>
            <a:r>
              <a:rPr lang="da-DK" dirty="0" err="1" smtClean="0"/>
              <a:t>presentation</a:t>
            </a:r>
            <a:r>
              <a:rPr lang="da-DK" dirty="0" smtClean="0"/>
              <a:t> on </a:t>
            </a:r>
            <a:r>
              <a:rPr lang="da-DK" dirty="0" err="1" smtClean="0"/>
              <a:t>how</a:t>
            </a:r>
            <a:r>
              <a:rPr lang="da-DK" dirty="0" smtClean="0"/>
              <a:t> a </a:t>
            </a:r>
            <a:r>
              <a:rPr lang="da-DK" dirty="0" err="1" smtClean="0"/>
              <a:t>entangled</a:t>
            </a:r>
            <a:r>
              <a:rPr lang="da-DK" dirty="0" smtClean="0"/>
              <a:t> </a:t>
            </a:r>
            <a:r>
              <a:rPr lang="da-DK" dirty="0" err="1" smtClean="0"/>
              <a:t>state</a:t>
            </a:r>
            <a:r>
              <a:rPr lang="da-DK" dirty="0" smtClean="0"/>
              <a:t>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by a </a:t>
            </a:r>
            <a:r>
              <a:rPr lang="da-DK" dirty="0" err="1" smtClean="0"/>
              <a:t>Hadamard</a:t>
            </a:r>
            <a:r>
              <a:rPr lang="da-DK" dirty="0" smtClean="0"/>
              <a:t> and a CNOT gate. </a:t>
            </a:r>
            <a:endParaRPr lang="da-DK" dirty="0"/>
          </a:p>
        </p:txBody>
      </p:sp>
      <p:pic>
        <p:nvPicPr>
          <p:cNvPr id="5124" name="Picture 4" descr="Billedresultat for entangled state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40937"/>
            <a:ext cx="879997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2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>
                <a:solidFill>
                  <a:schemeClr val="accent6"/>
                </a:solidFill>
              </a:rPr>
              <a:t>11:45 – 	12:30	</a:t>
            </a:r>
            <a:r>
              <a:rPr lang="da-DK" smtClean="0">
                <a:solidFill>
                  <a:schemeClr val="accent6"/>
                </a:solidFill>
              </a:rPr>
              <a:t>Lunch &amp;/or </a:t>
            </a:r>
            <a:r>
              <a:rPr lang="da-DK" dirty="0" err="1" smtClean="0">
                <a:solidFill>
                  <a:schemeClr val="accent6"/>
                </a:solidFill>
              </a:rPr>
              <a:t>Free</a:t>
            </a:r>
            <a:r>
              <a:rPr lang="da-DK" dirty="0" smtClean="0">
                <a:solidFill>
                  <a:schemeClr val="accent6"/>
                </a:solidFill>
              </a:rPr>
              <a:t> for the rest of the </a:t>
            </a:r>
            <a:r>
              <a:rPr lang="da-DK" dirty="0" err="1" smtClean="0">
                <a:solidFill>
                  <a:schemeClr val="accent6"/>
                </a:solidFill>
              </a:rPr>
              <a:t>day</a:t>
            </a:r>
            <a:endParaRPr lang="da-DK" dirty="0">
              <a:solidFill>
                <a:schemeClr val="accent6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950" y="1484784"/>
            <a:ext cx="5258736" cy="453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814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accent6"/>
                </a:solidFill>
              </a:rPr>
              <a:t>12</a:t>
            </a:r>
            <a:r>
              <a:rPr lang="da-DK" dirty="0" smtClean="0">
                <a:solidFill>
                  <a:schemeClr val="accent6"/>
                </a:solidFill>
              </a:rPr>
              <a:t>:30 </a:t>
            </a:r>
            <a:r>
              <a:rPr lang="da-DK" dirty="0">
                <a:solidFill>
                  <a:schemeClr val="accent6"/>
                </a:solidFill>
              </a:rPr>
              <a:t>– 	</a:t>
            </a:r>
            <a:r>
              <a:rPr lang="da-DK" dirty="0" smtClean="0">
                <a:solidFill>
                  <a:schemeClr val="accent6"/>
                </a:solidFill>
              </a:rPr>
              <a:t>13:15</a:t>
            </a:r>
            <a:r>
              <a:rPr lang="da-DK" dirty="0" smtClean="0">
                <a:solidFill>
                  <a:schemeClr val="accent6"/>
                </a:solidFill>
              </a:rPr>
              <a:t> </a:t>
            </a:r>
            <a:br>
              <a:rPr lang="da-DK" dirty="0" smtClean="0">
                <a:solidFill>
                  <a:schemeClr val="accent6"/>
                </a:solidFill>
              </a:rPr>
            </a:br>
            <a:r>
              <a:rPr lang="da-DK" dirty="0" err="1" smtClean="0">
                <a:solidFill>
                  <a:schemeClr val="accent6"/>
                </a:solidFill>
              </a:rPr>
              <a:t>Teleportation</a:t>
            </a:r>
            <a:r>
              <a:rPr lang="da-DK" dirty="0" smtClean="0">
                <a:solidFill>
                  <a:schemeClr val="accent6"/>
                </a:solidFill>
              </a:rPr>
              <a:t> 1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r>
              <a:rPr lang="da-DK" dirty="0" smtClean="0"/>
              <a:t>The Video 1</a:t>
            </a:r>
          </a:p>
          <a:p>
            <a:r>
              <a:rPr lang="da-DK" dirty="0">
                <a:solidFill>
                  <a:srgbClr val="00B0F0"/>
                </a:solidFill>
              </a:rPr>
              <a:t>The </a:t>
            </a:r>
            <a:r>
              <a:rPr lang="da-DK" dirty="0" err="1">
                <a:solidFill>
                  <a:srgbClr val="00B0F0"/>
                </a:solidFill>
              </a:rPr>
              <a:t>Teleportation</a:t>
            </a:r>
            <a:r>
              <a:rPr lang="da-DK" dirty="0">
                <a:solidFill>
                  <a:srgbClr val="00B0F0"/>
                </a:solidFill>
              </a:rPr>
              <a:t> </a:t>
            </a:r>
            <a:r>
              <a:rPr lang="da-DK" dirty="0" err="1">
                <a:solidFill>
                  <a:srgbClr val="00B0F0"/>
                </a:solidFill>
              </a:rPr>
              <a:t>Qiskit</a:t>
            </a:r>
            <a:r>
              <a:rPr lang="da-DK" dirty="0">
                <a:solidFill>
                  <a:srgbClr val="00B0F0"/>
                </a:solidFill>
              </a:rPr>
              <a:t> sample – show </a:t>
            </a:r>
            <a:r>
              <a:rPr lang="da-DK" dirty="0" err="1">
                <a:solidFill>
                  <a:srgbClr val="00B0F0"/>
                </a:solidFill>
              </a:rPr>
              <a:t>us</a:t>
            </a:r>
            <a:r>
              <a:rPr lang="da-DK" dirty="0">
                <a:solidFill>
                  <a:srgbClr val="00B0F0"/>
                </a:solidFill>
              </a:rPr>
              <a:t> !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9361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accent6"/>
                </a:solidFill>
              </a:rPr>
              <a:t>13</a:t>
            </a:r>
            <a:r>
              <a:rPr lang="da-DK" dirty="0" smtClean="0">
                <a:solidFill>
                  <a:schemeClr val="accent6"/>
                </a:solidFill>
              </a:rPr>
              <a:t>:30 </a:t>
            </a:r>
            <a:r>
              <a:rPr lang="da-DK" dirty="0">
                <a:solidFill>
                  <a:schemeClr val="accent6"/>
                </a:solidFill>
              </a:rPr>
              <a:t>– 	</a:t>
            </a:r>
            <a:r>
              <a:rPr lang="da-DK" dirty="0" smtClean="0">
                <a:solidFill>
                  <a:schemeClr val="accent6"/>
                </a:solidFill>
              </a:rPr>
              <a:t>14:</a:t>
            </a:r>
            <a:r>
              <a:rPr lang="da-DK" dirty="0" smtClean="0">
                <a:solidFill>
                  <a:schemeClr val="accent6"/>
                </a:solidFill>
              </a:rPr>
              <a:t> </a:t>
            </a:r>
            <a:br>
              <a:rPr lang="da-DK" dirty="0" smtClean="0">
                <a:solidFill>
                  <a:schemeClr val="accent6"/>
                </a:solidFill>
              </a:rPr>
            </a:br>
            <a:r>
              <a:rPr lang="da-DK" dirty="0" err="1" smtClean="0">
                <a:solidFill>
                  <a:schemeClr val="accent6"/>
                </a:solidFill>
              </a:rPr>
              <a:t>Exam</a:t>
            </a:r>
            <a:r>
              <a:rPr lang="da-DK" dirty="0" smtClean="0">
                <a:solidFill>
                  <a:schemeClr val="accent6"/>
                </a:solidFill>
              </a:rPr>
              <a:t> + Mult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r>
              <a:rPr lang="da-DK" dirty="0" err="1" smtClean="0"/>
              <a:t>Exam</a:t>
            </a:r>
            <a:r>
              <a:rPr lang="da-DK" dirty="0" smtClean="0"/>
              <a:t> q</a:t>
            </a:r>
          </a:p>
          <a:p>
            <a:r>
              <a:rPr lang="da-DK" dirty="0" err="1" smtClean="0">
                <a:solidFill>
                  <a:srgbClr val="00B0F0"/>
                </a:solidFill>
              </a:rPr>
              <a:t>Multi</a:t>
            </a:r>
            <a:r>
              <a:rPr lang="da-DK" dirty="0" smtClean="0">
                <a:solidFill>
                  <a:srgbClr val="00B0F0"/>
                </a:solidFill>
              </a:rPr>
              <a:t> Q</a:t>
            </a:r>
          </a:p>
          <a:p>
            <a:r>
              <a:rPr lang="da-DK" dirty="0" err="1" smtClean="0">
                <a:solidFill>
                  <a:srgbClr val="00B0F0"/>
                </a:solidFill>
              </a:rPr>
              <a:t>Round</a:t>
            </a:r>
            <a:r>
              <a:rPr lang="da-DK" dirty="0" smtClean="0">
                <a:solidFill>
                  <a:srgbClr val="00B0F0"/>
                </a:solidFill>
              </a:rPr>
              <a:t> up </a:t>
            </a:r>
          </a:p>
          <a:p>
            <a:r>
              <a:rPr lang="da-DK" dirty="0" err="1" smtClean="0">
                <a:solidFill>
                  <a:srgbClr val="00B0F0"/>
                </a:solidFill>
              </a:rPr>
              <a:t>Something</a:t>
            </a:r>
            <a:r>
              <a:rPr lang="da-DK" dirty="0" smtClean="0">
                <a:solidFill>
                  <a:srgbClr val="00B0F0"/>
                </a:solidFill>
              </a:rPr>
              <a:t> </a:t>
            </a:r>
            <a:r>
              <a:rPr lang="da-DK" dirty="0" err="1" smtClean="0">
                <a:solidFill>
                  <a:srgbClr val="00B0F0"/>
                </a:solidFill>
              </a:rPr>
              <a:t>should</a:t>
            </a:r>
            <a:r>
              <a:rPr lang="da-DK" dirty="0" smtClean="0">
                <a:solidFill>
                  <a:srgbClr val="00B0F0"/>
                </a:solidFill>
              </a:rPr>
              <a:t> </a:t>
            </a:r>
            <a:r>
              <a:rPr lang="da-DK" dirty="0" err="1" smtClean="0">
                <a:solidFill>
                  <a:srgbClr val="00B0F0"/>
                </a:solidFill>
              </a:rPr>
              <a:t>be</a:t>
            </a:r>
            <a:r>
              <a:rPr lang="da-DK" dirty="0" smtClean="0">
                <a:solidFill>
                  <a:srgbClr val="00B0F0"/>
                </a:solidFill>
              </a:rPr>
              <a:t> </a:t>
            </a:r>
            <a:r>
              <a:rPr lang="da-DK" dirty="0" err="1" smtClean="0">
                <a:solidFill>
                  <a:srgbClr val="00B0F0"/>
                </a:solidFill>
              </a:rPr>
              <a:t>ccahnged</a:t>
            </a:r>
            <a:endParaRPr lang="da-DK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9361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accent6"/>
                </a:solidFill>
              </a:rPr>
              <a:t>Agenda for </a:t>
            </a:r>
            <a:r>
              <a:rPr lang="da-DK" dirty="0" err="1" smtClean="0">
                <a:solidFill>
                  <a:schemeClr val="accent6"/>
                </a:solidFill>
              </a:rPr>
              <a:t>Lecture</a:t>
            </a:r>
            <a:r>
              <a:rPr lang="da-DK" dirty="0" smtClean="0">
                <a:solidFill>
                  <a:schemeClr val="accent6"/>
                </a:solidFill>
              </a:rPr>
              <a:t> </a:t>
            </a:r>
            <a:r>
              <a:rPr lang="da-DK" dirty="0" smtClean="0">
                <a:solidFill>
                  <a:schemeClr val="accent6"/>
                </a:solidFill>
              </a:rPr>
              <a:t>6.9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4569371"/>
          </a:xfrm>
        </p:spPr>
        <p:txBody>
          <a:bodyPr>
            <a:normAutofit fontScale="92500"/>
          </a:bodyPr>
          <a:lstStyle/>
          <a:p>
            <a:r>
              <a:rPr lang="da-DK" dirty="0" smtClean="0">
                <a:solidFill>
                  <a:srgbClr val="00B050"/>
                </a:solidFill>
              </a:rPr>
              <a:t>8:30 – 	9:00 		RECAP </a:t>
            </a:r>
            <a:r>
              <a:rPr lang="da-DK" dirty="0" smtClean="0">
                <a:solidFill>
                  <a:srgbClr val="00B050"/>
                </a:solidFill>
              </a:rPr>
              <a:t>of </a:t>
            </a:r>
            <a:r>
              <a:rPr lang="da-DK" dirty="0" err="1" smtClean="0">
                <a:solidFill>
                  <a:srgbClr val="00B050"/>
                </a:solidFill>
              </a:rPr>
              <a:t>Tensor</a:t>
            </a:r>
            <a:r>
              <a:rPr lang="da-DK" dirty="0" smtClean="0">
                <a:solidFill>
                  <a:srgbClr val="00B050"/>
                </a:solidFill>
              </a:rPr>
              <a:t> products &amp;</a:t>
            </a:r>
          </a:p>
          <a:p>
            <a:pPr marL="0" indent="0">
              <a:buNone/>
            </a:pPr>
            <a:r>
              <a:rPr lang="da-DK" dirty="0" smtClean="0">
                <a:solidFill>
                  <a:srgbClr val="00B050"/>
                </a:solidFill>
              </a:rPr>
              <a:t>				Video 6.1 No </a:t>
            </a:r>
            <a:r>
              <a:rPr lang="da-DK" dirty="0" err="1" smtClean="0">
                <a:solidFill>
                  <a:srgbClr val="00B050"/>
                </a:solidFill>
              </a:rPr>
              <a:t>Cloning</a:t>
            </a:r>
            <a:r>
              <a:rPr lang="da-DK" dirty="0" smtClean="0">
                <a:solidFill>
                  <a:srgbClr val="00B050"/>
                </a:solidFill>
              </a:rPr>
              <a:t> </a:t>
            </a:r>
            <a:r>
              <a:rPr lang="da-DK" dirty="0" err="1" smtClean="0">
                <a:solidFill>
                  <a:srgbClr val="00B050"/>
                </a:solidFill>
              </a:rPr>
              <a:t>Theorem</a:t>
            </a:r>
            <a:endParaRPr lang="da-DK" dirty="0" smtClean="0">
              <a:solidFill>
                <a:srgbClr val="00B050"/>
              </a:solidFill>
            </a:endParaRPr>
          </a:p>
          <a:p>
            <a:r>
              <a:rPr lang="da-DK" dirty="0" smtClean="0">
                <a:solidFill>
                  <a:srgbClr val="00B0F0"/>
                </a:solidFill>
              </a:rPr>
              <a:t>9:15 – 	10:00	</a:t>
            </a:r>
            <a:r>
              <a:rPr lang="da-DK" dirty="0" smtClean="0">
                <a:solidFill>
                  <a:srgbClr val="00B0F0"/>
                </a:solidFill>
              </a:rPr>
              <a:t>	Video 6.2 Bell-State</a:t>
            </a:r>
            <a:endParaRPr lang="da-DK" dirty="0" smtClean="0">
              <a:solidFill>
                <a:srgbClr val="00B0F0"/>
              </a:solidFill>
            </a:endParaRPr>
          </a:p>
          <a:p>
            <a:r>
              <a:rPr lang="da-DK" dirty="0" smtClean="0">
                <a:solidFill>
                  <a:srgbClr val="FFC000"/>
                </a:solidFill>
              </a:rPr>
              <a:t>10:15 – 	11:00 </a:t>
            </a:r>
            <a:r>
              <a:rPr lang="da-DK" dirty="0">
                <a:solidFill>
                  <a:srgbClr val="FFC000"/>
                </a:solidFill>
              </a:rPr>
              <a:t>	</a:t>
            </a:r>
            <a:r>
              <a:rPr lang="da-DK" dirty="0" smtClean="0">
                <a:solidFill>
                  <a:srgbClr val="FFC000"/>
                </a:solidFill>
              </a:rPr>
              <a:t>Quantum Computing  of </a:t>
            </a:r>
            <a:r>
              <a:rPr lang="da-DK" dirty="0" err="1" smtClean="0">
                <a:solidFill>
                  <a:srgbClr val="FFC000"/>
                </a:solidFill>
              </a:rPr>
              <a:t>TensP</a:t>
            </a:r>
            <a:r>
              <a:rPr lang="da-DK" dirty="0" smtClean="0">
                <a:solidFill>
                  <a:srgbClr val="FFC000"/>
                </a:solidFill>
              </a:rPr>
              <a:t>.</a:t>
            </a:r>
            <a:endParaRPr lang="da-DK" dirty="0" smtClean="0">
              <a:solidFill>
                <a:srgbClr val="FFC000"/>
              </a:solidFill>
            </a:endParaRPr>
          </a:p>
          <a:p>
            <a:r>
              <a:rPr lang="da-DK" dirty="0" smtClean="0">
                <a:solidFill>
                  <a:srgbClr val="C00000"/>
                </a:solidFill>
              </a:rPr>
              <a:t>11:00 – 	11:45 	</a:t>
            </a:r>
            <a:r>
              <a:rPr lang="da-DK" dirty="0" smtClean="0">
                <a:solidFill>
                  <a:srgbClr val="C00000"/>
                </a:solidFill>
              </a:rPr>
              <a:t>Video </a:t>
            </a:r>
            <a:r>
              <a:rPr lang="da-DK" dirty="0">
                <a:solidFill>
                  <a:srgbClr val="C00000"/>
                </a:solidFill>
              </a:rPr>
              <a:t>6.3 </a:t>
            </a:r>
            <a:r>
              <a:rPr lang="da-DK" dirty="0" smtClean="0">
                <a:solidFill>
                  <a:srgbClr val="C00000"/>
                </a:solidFill>
              </a:rPr>
              <a:t>Teleport. 1+ Q.C.TP</a:t>
            </a:r>
            <a:endParaRPr lang="da-DK" dirty="0" smtClean="0">
              <a:solidFill>
                <a:srgbClr val="C00000"/>
              </a:solidFill>
            </a:endParaRPr>
          </a:p>
          <a:p>
            <a:r>
              <a:rPr lang="da-DK" dirty="0" smtClean="0">
                <a:solidFill>
                  <a:srgbClr val="7030A0"/>
                </a:solidFill>
              </a:rPr>
              <a:t>11:45 </a:t>
            </a:r>
            <a:r>
              <a:rPr lang="da-DK" dirty="0" smtClean="0">
                <a:solidFill>
                  <a:srgbClr val="7030A0"/>
                </a:solidFill>
              </a:rPr>
              <a:t>– 	12:30	</a:t>
            </a:r>
            <a:r>
              <a:rPr lang="da-DK" dirty="0" smtClean="0">
                <a:solidFill>
                  <a:srgbClr val="7030A0"/>
                </a:solidFill>
              </a:rPr>
              <a:t>	Lunch</a:t>
            </a:r>
            <a:endParaRPr lang="da-DK" dirty="0" smtClean="0">
              <a:solidFill>
                <a:srgbClr val="7030A0"/>
              </a:solidFill>
            </a:endParaRPr>
          </a:p>
          <a:p>
            <a:r>
              <a:rPr lang="da-DK" dirty="0" smtClean="0">
                <a:solidFill>
                  <a:srgbClr val="FF0000"/>
                </a:solidFill>
              </a:rPr>
              <a:t>12:30 – 	13:15  	</a:t>
            </a:r>
            <a:r>
              <a:rPr lang="da-DK" dirty="0">
                <a:solidFill>
                  <a:srgbClr val="FF0000"/>
                </a:solidFill>
              </a:rPr>
              <a:t>Video 6.4 </a:t>
            </a:r>
            <a:r>
              <a:rPr lang="da-DK" dirty="0" err="1">
                <a:solidFill>
                  <a:srgbClr val="FF0000"/>
                </a:solidFill>
              </a:rPr>
              <a:t>Teleportation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smtClean="0">
                <a:solidFill>
                  <a:srgbClr val="FF0000"/>
                </a:solidFill>
              </a:rPr>
              <a:t>2</a:t>
            </a:r>
            <a:endParaRPr lang="da-DK" dirty="0" smtClean="0">
              <a:solidFill>
                <a:srgbClr val="FF0000"/>
              </a:solidFill>
            </a:endParaRPr>
          </a:p>
          <a:p>
            <a:r>
              <a:rPr lang="da-DK" dirty="0" smtClean="0">
                <a:solidFill>
                  <a:srgbClr val="002060"/>
                </a:solidFill>
              </a:rPr>
              <a:t>13:30 – 	14:00	</a:t>
            </a:r>
            <a:r>
              <a:rPr lang="da-DK" dirty="0" smtClean="0">
                <a:solidFill>
                  <a:srgbClr val="002060"/>
                </a:solidFill>
              </a:rPr>
              <a:t>	</a:t>
            </a:r>
            <a:r>
              <a:rPr lang="da-DK" dirty="0" err="1" smtClean="0">
                <a:solidFill>
                  <a:srgbClr val="002060"/>
                </a:solidFill>
              </a:rPr>
              <a:t>Exam</a:t>
            </a:r>
            <a:r>
              <a:rPr lang="da-DK" dirty="0" smtClean="0">
                <a:solidFill>
                  <a:srgbClr val="002060"/>
                </a:solidFill>
              </a:rPr>
              <a:t> </a:t>
            </a:r>
            <a:r>
              <a:rPr lang="da-DK" dirty="0" err="1" smtClean="0">
                <a:solidFill>
                  <a:srgbClr val="002060"/>
                </a:solidFill>
              </a:rPr>
              <a:t>questions</a:t>
            </a:r>
            <a:r>
              <a:rPr lang="da-DK" dirty="0" smtClean="0">
                <a:solidFill>
                  <a:srgbClr val="002060"/>
                </a:solidFill>
              </a:rPr>
              <a:t> &amp; </a:t>
            </a:r>
            <a:r>
              <a:rPr lang="da-DK" dirty="0" err="1" smtClean="0">
                <a:solidFill>
                  <a:srgbClr val="002060"/>
                </a:solidFill>
              </a:rPr>
              <a:t>Multiplechoi</a:t>
            </a:r>
            <a:r>
              <a:rPr lang="da-DK" dirty="0" smtClean="0">
                <a:solidFill>
                  <a:srgbClr val="002060"/>
                </a:solidFill>
              </a:rPr>
              <a:t>.</a:t>
            </a:r>
            <a:endParaRPr lang="da-DK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75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6"/>
                </a:solidFill>
              </a:rPr>
              <a:t>8:30 – </a:t>
            </a:r>
            <a:r>
              <a:rPr lang="da-DK" dirty="0" smtClean="0">
                <a:solidFill>
                  <a:schemeClr val="accent6"/>
                </a:solidFill>
              </a:rPr>
              <a:t>9:00 RECAP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a-DK" dirty="0" smtClean="0">
                <a:solidFill>
                  <a:srgbClr val="00B050"/>
                </a:solidFill>
              </a:rPr>
              <a:t>Your Report of Your </a:t>
            </a:r>
            <a:r>
              <a:rPr lang="da-DK" dirty="0" err="1" smtClean="0">
                <a:solidFill>
                  <a:srgbClr val="00B050"/>
                </a:solidFill>
              </a:rPr>
              <a:t>Own</a:t>
            </a:r>
            <a:r>
              <a:rPr lang="da-DK" dirty="0" smtClean="0">
                <a:solidFill>
                  <a:srgbClr val="00B050"/>
                </a:solidFill>
              </a:rPr>
              <a:t> </a:t>
            </a:r>
            <a:r>
              <a:rPr lang="da-DK" dirty="0" err="1" smtClean="0">
                <a:solidFill>
                  <a:srgbClr val="00B050"/>
                </a:solidFill>
              </a:rPr>
              <a:t>choice</a:t>
            </a:r>
            <a:r>
              <a:rPr lang="da-DK" dirty="0" smtClean="0">
                <a:solidFill>
                  <a:srgbClr val="00B050"/>
                </a:solidFill>
              </a:rPr>
              <a:t> Status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err="1" smtClean="0">
                <a:solidFill>
                  <a:srgbClr val="00B050"/>
                </a:solidFill>
              </a:rPr>
              <a:t>Tensor</a:t>
            </a:r>
            <a:r>
              <a:rPr lang="da-DK" dirty="0" smtClean="0">
                <a:solidFill>
                  <a:srgbClr val="00B050"/>
                </a:solidFill>
              </a:rPr>
              <a:t> </a:t>
            </a:r>
            <a:r>
              <a:rPr lang="da-DK" dirty="0" err="1" smtClean="0">
                <a:solidFill>
                  <a:srgbClr val="00B050"/>
                </a:solidFill>
              </a:rPr>
              <a:t>product</a:t>
            </a:r>
            <a:endParaRPr lang="da-DK" dirty="0" smtClean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a-DK" dirty="0" smtClean="0">
                <a:solidFill>
                  <a:srgbClr val="C00000"/>
                </a:solidFill>
              </a:rPr>
              <a:t>Little No </a:t>
            </a:r>
            <a:r>
              <a:rPr lang="da-DK" dirty="0" err="1" smtClean="0">
                <a:solidFill>
                  <a:srgbClr val="C00000"/>
                </a:solidFill>
              </a:rPr>
              <a:t>Cloning</a:t>
            </a:r>
            <a:r>
              <a:rPr lang="da-DK" dirty="0" smtClean="0">
                <a:solidFill>
                  <a:srgbClr val="C00000"/>
                </a:solidFill>
              </a:rPr>
              <a:t> video</a:t>
            </a:r>
            <a:endParaRPr lang="da-DK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a-DK" dirty="0" smtClean="0">
                <a:solidFill>
                  <a:srgbClr val="00B050"/>
                </a:solidFill>
              </a:rPr>
              <a:t>Your </a:t>
            </a:r>
            <a:r>
              <a:rPr lang="da-DK" dirty="0" err="1" smtClean="0">
                <a:solidFill>
                  <a:srgbClr val="00B050"/>
                </a:solidFill>
              </a:rPr>
              <a:t>Qiskit</a:t>
            </a:r>
            <a:r>
              <a:rPr lang="da-DK" dirty="0" smtClean="0">
                <a:solidFill>
                  <a:srgbClr val="00B050"/>
                </a:solidFill>
              </a:rPr>
              <a:t> </a:t>
            </a:r>
            <a:r>
              <a:rPr lang="da-DK" dirty="0" smtClean="0">
                <a:solidFill>
                  <a:srgbClr val="00B050"/>
                </a:solidFill>
              </a:rPr>
              <a:t>Teleport. </a:t>
            </a:r>
            <a:r>
              <a:rPr lang="da-DK" dirty="0" smtClean="0">
                <a:solidFill>
                  <a:srgbClr val="00B050"/>
                </a:solidFill>
              </a:rPr>
              <a:t>from </a:t>
            </a:r>
            <a:r>
              <a:rPr lang="da-DK" dirty="0" smtClean="0">
                <a:solidFill>
                  <a:srgbClr val="00B050"/>
                </a:solidFill>
              </a:rPr>
              <a:t>former</a:t>
            </a:r>
            <a:r>
              <a:rPr lang="da-DK" dirty="0" smtClean="0">
                <a:solidFill>
                  <a:srgbClr val="00B050"/>
                </a:solidFill>
              </a:rPr>
              <a:t> </a:t>
            </a:r>
            <a:r>
              <a:rPr lang="da-DK" dirty="0" err="1" smtClean="0">
                <a:solidFill>
                  <a:srgbClr val="00B050"/>
                </a:solidFill>
              </a:rPr>
              <a:t>lecture</a:t>
            </a:r>
            <a:r>
              <a:rPr lang="da-DK" dirty="0" smtClean="0">
                <a:solidFill>
                  <a:srgbClr val="00B050"/>
                </a:solidFill>
              </a:rPr>
              <a:t> ?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err="1" smtClean="0">
                <a:solidFill>
                  <a:srgbClr val="00B050"/>
                </a:solidFill>
              </a:rPr>
              <a:t>During</a:t>
            </a:r>
            <a:r>
              <a:rPr lang="da-DK" dirty="0" smtClean="0">
                <a:solidFill>
                  <a:srgbClr val="00B050"/>
                </a:solidFill>
              </a:rPr>
              <a:t> </a:t>
            </a:r>
            <a:r>
              <a:rPr lang="da-DK" dirty="0" smtClean="0">
                <a:solidFill>
                  <a:srgbClr val="00B050"/>
                </a:solidFill>
              </a:rPr>
              <a:t>the Gates video </a:t>
            </a:r>
            <a:r>
              <a:rPr lang="da-DK" dirty="0" err="1" smtClean="0">
                <a:solidFill>
                  <a:srgbClr val="00B050"/>
                </a:solidFill>
              </a:rPr>
              <a:t>remember</a:t>
            </a:r>
            <a:r>
              <a:rPr lang="da-DK" dirty="0" smtClean="0">
                <a:solidFill>
                  <a:srgbClr val="00B050"/>
                </a:solidFill>
              </a:rPr>
              <a:t> </a:t>
            </a:r>
            <a:r>
              <a:rPr lang="da-DK" dirty="0" err="1" smtClean="0">
                <a:solidFill>
                  <a:srgbClr val="00B050"/>
                </a:solidFill>
              </a:rPr>
              <a:t>how</a:t>
            </a:r>
            <a:r>
              <a:rPr lang="da-DK" dirty="0" smtClean="0">
                <a:solidFill>
                  <a:srgbClr val="00B050"/>
                </a:solidFill>
              </a:rPr>
              <a:t> You can </a:t>
            </a:r>
            <a:r>
              <a:rPr lang="da-DK" dirty="0" err="1" smtClean="0">
                <a:solidFill>
                  <a:srgbClr val="00B050"/>
                </a:solidFill>
              </a:rPr>
              <a:t>combine</a:t>
            </a:r>
            <a:r>
              <a:rPr lang="da-DK" dirty="0" smtClean="0">
                <a:solidFill>
                  <a:srgbClr val="00B050"/>
                </a:solidFill>
              </a:rPr>
              <a:t> gates </a:t>
            </a:r>
            <a:r>
              <a:rPr lang="da-DK" dirty="0" smtClean="0">
                <a:solidFill>
                  <a:srgbClr val="00B050"/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err="1" smtClean="0">
                <a:solidFill>
                  <a:srgbClr val="00B050"/>
                </a:solidFill>
              </a:rPr>
              <a:t>Round</a:t>
            </a:r>
            <a:r>
              <a:rPr lang="da-DK" dirty="0" smtClean="0">
                <a:solidFill>
                  <a:srgbClr val="00B050"/>
                </a:solidFill>
              </a:rPr>
              <a:t>-up missing </a:t>
            </a:r>
            <a:r>
              <a:rPr lang="da-DK" dirty="0" err="1" smtClean="0">
                <a:solidFill>
                  <a:srgbClr val="00B050"/>
                </a:solidFill>
              </a:rPr>
              <a:t>something</a:t>
            </a:r>
            <a:r>
              <a:rPr lang="da-DK" dirty="0" smtClean="0">
                <a:solidFill>
                  <a:srgbClr val="00B050"/>
                </a:solidFill>
              </a:rPr>
              <a:t> ? </a:t>
            </a:r>
            <a:r>
              <a:rPr lang="da-DK" dirty="0" err="1" smtClean="0">
                <a:solidFill>
                  <a:srgbClr val="00B050"/>
                </a:solidFill>
              </a:rPr>
              <a:t>Questions</a:t>
            </a:r>
            <a:r>
              <a:rPr lang="da-DK" dirty="0" smtClean="0">
                <a:solidFill>
                  <a:srgbClr val="00B050"/>
                </a:solidFill>
              </a:rPr>
              <a:t> ?</a:t>
            </a:r>
            <a:endParaRPr lang="da-DK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a-DK" dirty="0" smtClean="0">
              <a:solidFill>
                <a:srgbClr val="00B050"/>
              </a:solidFill>
            </a:endParaRP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4140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solidFill>
                  <a:schemeClr val="accent6"/>
                </a:solidFill>
              </a:rPr>
              <a:t>Exercise</a:t>
            </a:r>
            <a:r>
              <a:rPr lang="da-DK" dirty="0" smtClean="0">
                <a:solidFill>
                  <a:schemeClr val="accent6"/>
                </a:solidFill>
              </a:rPr>
              <a:t> </a:t>
            </a:r>
            <a:r>
              <a:rPr lang="da-DK" dirty="0" err="1" smtClean="0">
                <a:solidFill>
                  <a:schemeClr val="accent6"/>
                </a:solidFill>
              </a:rPr>
              <a:t>recaps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is </a:t>
            </a:r>
            <a:r>
              <a:rPr lang="da-DK" dirty="0" err="1" smtClean="0"/>
              <a:t>measurement</a:t>
            </a:r>
            <a:r>
              <a:rPr lang="da-DK" dirty="0" smtClean="0"/>
              <a:t> about</a:t>
            </a:r>
          </a:p>
          <a:p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does</a:t>
            </a:r>
            <a:r>
              <a:rPr lang="da-DK" dirty="0" smtClean="0"/>
              <a:t> the X,Y and Z do as </a:t>
            </a:r>
            <a:r>
              <a:rPr lang="da-DK" b="1" i="1" dirty="0" smtClean="0"/>
              <a:t>OPERATORS</a:t>
            </a:r>
          </a:p>
          <a:p>
            <a:endParaRPr lang="da-DK" b="1" i="1" dirty="0"/>
          </a:p>
          <a:p>
            <a:endParaRPr lang="da-DK" b="1" i="1" dirty="0" smtClean="0"/>
          </a:p>
          <a:p>
            <a:endParaRPr lang="da-DK" b="1" i="1" dirty="0"/>
          </a:p>
          <a:p>
            <a:endParaRPr lang="da-DK" b="1" i="1" dirty="0" smtClean="0"/>
          </a:p>
          <a:p>
            <a:endParaRPr lang="da-DK" b="1" i="1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68" y="2780928"/>
            <a:ext cx="4929836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765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accent6"/>
                </a:solidFill>
              </a:rPr>
              <a:t>Matrix </a:t>
            </a:r>
            <a:r>
              <a:rPr lang="da-DK" dirty="0" err="1" smtClean="0">
                <a:solidFill>
                  <a:schemeClr val="accent6"/>
                </a:solidFill>
              </a:rPr>
              <a:t>Con’t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If </a:t>
            </a:r>
            <a:r>
              <a:rPr lang="en-US" dirty="0"/>
              <a:t>you are familiar with tensor products, observe that I⊗XI⊗X gives the desired matrix. Showing the steps of this computation</a:t>
            </a:r>
            <a:r>
              <a:rPr lang="en-US" dirty="0" smtClean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da-D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68960"/>
            <a:ext cx="8529884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63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6"/>
                </a:solidFill>
              </a:rPr>
              <a:t>9:15 – 	</a:t>
            </a:r>
            <a:r>
              <a:rPr lang="da-DK" dirty="0" smtClean="0">
                <a:solidFill>
                  <a:schemeClr val="accent6"/>
                </a:solidFill>
              </a:rPr>
              <a:t>10:00</a:t>
            </a:r>
            <a:r>
              <a:rPr lang="da-DK" dirty="0">
                <a:solidFill>
                  <a:schemeClr val="accent6"/>
                </a:solidFill>
              </a:rPr>
              <a:t> </a:t>
            </a:r>
            <a:r>
              <a:rPr lang="da-DK" dirty="0" smtClean="0">
                <a:solidFill>
                  <a:schemeClr val="accent6"/>
                </a:solidFill>
              </a:rPr>
              <a:t>Video 4 Bell-States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85000" lnSpcReduction="20000"/>
          </a:bodyPr>
          <a:lstStyle/>
          <a:p>
            <a:r>
              <a:rPr lang="da-DK" dirty="0" smtClean="0">
                <a:solidFill>
                  <a:srgbClr val="00B050"/>
                </a:solidFill>
              </a:rPr>
              <a:t>The </a:t>
            </a:r>
            <a:r>
              <a:rPr lang="da-DK" dirty="0" smtClean="0">
                <a:solidFill>
                  <a:srgbClr val="00B050"/>
                </a:solidFill>
              </a:rPr>
              <a:t>Main </a:t>
            </a:r>
            <a:r>
              <a:rPr lang="da-DK" dirty="0" err="1" smtClean="0">
                <a:solidFill>
                  <a:srgbClr val="00B050"/>
                </a:solidFill>
              </a:rPr>
              <a:t>topic</a:t>
            </a:r>
            <a:r>
              <a:rPr lang="da-DK" dirty="0" smtClean="0">
                <a:solidFill>
                  <a:srgbClr val="00B050"/>
                </a:solidFill>
              </a:rPr>
              <a:t> of today is </a:t>
            </a:r>
            <a:r>
              <a:rPr lang="da-DK" dirty="0" err="1" smtClean="0">
                <a:solidFill>
                  <a:srgbClr val="00B050"/>
                </a:solidFill>
              </a:rPr>
              <a:t>clearly</a:t>
            </a:r>
            <a:r>
              <a:rPr lang="da-DK" dirty="0" smtClean="0">
                <a:solidFill>
                  <a:srgbClr val="00B050"/>
                </a:solidFill>
              </a:rPr>
              <a:t> to understand the </a:t>
            </a:r>
            <a:r>
              <a:rPr lang="da-DK" dirty="0" err="1" smtClean="0">
                <a:solidFill>
                  <a:srgbClr val="00B050"/>
                </a:solidFill>
              </a:rPr>
              <a:t>meaning</a:t>
            </a:r>
            <a:r>
              <a:rPr lang="da-DK" dirty="0" smtClean="0">
                <a:solidFill>
                  <a:srgbClr val="00B050"/>
                </a:solidFill>
              </a:rPr>
              <a:t> and power of </a:t>
            </a:r>
            <a:r>
              <a:rPr lang="da-DK" dirty="0" err="1" smtClean="0">
                <a:solidFill>
                  <a:srgbClr val="00B050"/>
                </a:solidFill>
              </a:rPr>
              <a:t>Teleportation</a:t>
            </a:r>
            <a:r>
              <a:rPr lang="da-DK" dirty="0" smtClean="0">
                <a:solidFill>
                  <a:srgbClr val="00B050"/>
                </a:solidFill>
              </a:rPr>
              <a:t>. This </a:t>
            </a:r>
            <a:r>
              <a:rPr lang="da-DK" dirty="0" err="1" smtClean="0">
                <a:solidFill>
                  <a:srgbClr val="00B050"/>
                </a:solidFill>
              </a:rPr>
              <a:t>implies</a:t>
            </a:r>
            <a:r>
              <a:rPr lang="da-DK" dirty="0" smtClean="0">
                <a:solidFill>
                  <a:srgbClr val="00B050"/>
                </a:solidFill>
              </a:rPr>
              <a:t> </a:t>
            </a:r>
            <a:r>
              <a:rPr lang="da-DK" dirty="0" err="1" smtClean="0">
                <a:solidFill>
                  <a:srgbClr val="00B050"/>
                </a:solidFill>
              </a:rPr>
              <a:t>that</a:t>
            </a:r>
            <a:r>
              <a:rPr lang="da-DK" dirty="0" smtClean="0">
                <a:solidFill>
                  <a:srgbClr val="00B050"/>
                </a:solidFill>
              </a:rPr>
              <a:t> You </a:t>
            </a:r>
            <a:r>
              <a:rPr lang="da-DK" dirty="0" err="1" smtClean="0">
                <a:solidFill>
                  <a:srgbClr val="00B050"/>
                </a:solidFill>
              </a:rPr>
              <a:t>need</a:t>
            </a:r>
            <a:r>
              <a:rPr lang="da-DK" dirty="0" smtClean="0">
                <a:solidFill>
                  <a:srgbClr val="00B050"/>
                </a:solidFill>
              </a:rPr>
              <a:t> to know about Bell States , the X,Z and H gates and </a:t>
            </a:r>
            <a:r>
              <a:rPr lang="da-DK" dirty="0">
                <a:solidFill>
                  <a:srgbClr val="00B050"/>
                </a:solidFill>
              </a:rPr>
              <a:t>M</a:t>
            </a:r>
            <a:r>
              <a:rPr lang="da-DK" dirty="0" smtClean="0">
                <a:solidFill>
                  <a:srgbClr val="00B050"/>
                </a:solidFill>
              </a:rPr>
              <a:t>easurement</a:t>
            </a:r>
          </a:p>
          <a:p>
            <a:r>
              <a:rPr lang="da-DK" dirty="0" smtClean="0"/>
              <a:t>The Bell </a:t>
            </a:r>
            <a:r>
              <a:rPr lang="da-DK" dirty="0" err="1" smtClean="0"/>
              <a:t>states</a:t>
            </a:r>
            <a:r>
              <a:rPr lang="da-DK" dirty="0" smtClean="0"/>
              <a:t> </a:t>
            </a:r>
            <a:r>
              <a:rPr lang="da-DK" dirty="0" err="1" smtClean="0"/>
              <a:t>describes</a:t>
            </a:r>
            <a:r>
              <a:rPr lang="da-DK" dirty="0" smtClean="0"/>
              <a:t> the 4 </a:t>
            </a:r>
            <a:r>
              <a:rPr lang="da-DK" dirty="0" err="1" smtClean="0"/>
              <a:t>different</a:t>
            </a:r>
            <a:r>
              <a:rPr lang="da-DK" dirty="0" smtClean="0"/>
              <a:t> quantum </a:t>
            </a:r>
            <a:r>
              <a:rPr lang="da-DK" dirty="0" err="1" smtClean="0"/>
              <a:t>mechanical</a:t>
            </a:r>
            <a:r>
              <a:rPr lang="da-DK" dirty="0" smtClean="0"/>
              <a:t> </a:t>
            </a:r>
            <a:r>
              <a:rPr lang="da-DK" dirty="0" err="1" smtClean="0"/>
              <a:t>entangled</a:t>
            </a:r>
            <a:r>
              <a:rPr lang="da-DK" dirty="0" smtClean="0"/>
              <a:t> </a:t>
            </a:r>
            <a:r>
              <a:rPr lang="da-DK" dirty="0" err="1" smtClean="0"/>
              <a:t>states</a:t>
            </a:r>
            <a:r>
              <a:rPr lang="da-DK" dirty="0" smtClean="0"/>
              <a:t> of </a:t>
            </a:r>
            <a:r>
              <a:rPr lang="da-DK" dirty="0" err="1" smtClean="0"/>
              <a:t>two</a:t>
            </a:r>
            <a:r>
              <a:rPr lang="da-DK" dirty="0" smtClean="0"/>
              <a:t> </a:t>
            </a:r>
            <a:r>
              <a:rPr lang="da-DK" dirty="0" err="1" smtClean="0"/>
              <a:t>Qubits</a:t>
            </a:r>
            <a:endParaRPr lang="da-DK" dirty="0" smtClean="0"/>
          </a:p>
          <a:p>
            <a:r>
              <a:rPr lang="da-DK" dirty="0" smtClean="0">
                <a:solidFill>
                  <a:srgbClr val="7030A0"/>
                </a:solidFill>
              </a:rPr>
              <a:t>You </a:t>
            </a:r>
            <a:r>
              <a:rPr lang="da-DK" dirty="0" err="1" smtClean="0">
                <a:solidFill>
                  <a:srgbClr val="7030A0"/>
                </a:solidFill>
              </a:rPr>
              <a:t>already</a:t>
            </a:r>
            <a:r>
              <a:rPr lang="da-DK" dirty="0" smtClean="0">
                <a:solidFill>
                  <a:srgbClr val="7030A0"/>
                </a:solidFill>
              </a:rPr>
              <a:t> know </a:t>
            </a:r>
            <a:r>
              <a:rPr lang="da-DK" dirty="0" err="1" smtClean="0">
                <a:solidFill>
                  <a:srgbClr val="7030A0"/>
                </a:solidFill>
              </a:rPr>
              <a:t>that</a:t>
            </a:r>
            <a:r>
              <a:rPr lang="da-DK" dirty="0" smtClean="0">
                <a:solidFill>
                  <a:srgbClr val="7030A0"/>
                </a:solidFill>
              </a:rPr>
              <a:t> </a:t>
            </a:r>
            <a:r>
              <a:rPr lang="da-DK" dirty="0" err="1" smtClean="0">
                <a:solidFill>
                  <a:srgbClr val="7030A0"/>
                </a:solidFill>
              </a:rPr>
              <a:t>Entangled</a:t>
            </a:r>
            <a:r>
              <a:rPr lang="da-DK" dirty="0" smtClean="0">
                <a:solidFill>
                  <a:srgbClr val="7030A0"/>
                </a:solidFill>
              </a:rPr>
              <a:t> </a:t>
            </a:r>
            <a:r>
              <a:rPr lang="da-DK" dirty="0" err="1" smtClean="0">
                <a:solidFill>
                  <a:srgbClr val="7030A0"/>
                </a:solidFill>
              </a:rPr>
              <a:t>qubits</a:t>
            </a:r>
            <a:r>
              <a:rPr lang="da-DK" dirty="0" smtClean="0">
                <a:solidFill>
                  <a:srgbClr val="7030A0"/>
                </a:solidFill>
              </a:rPr>
              <a:t> can </a:t>
            </a:r>
            <a:r>
              <a:rPr lang="da-DK" dirty="0" err="1" smtClean="0">
                <a:solidFill>
                  <a:srgbClr val="7030A0"/>
                </a:solidFill>
              </a:rPr>
              <a:t>be</a:t>
            </a:r>
            <a:r>
              <a:rPr lang="da-DK" dirty="0" smtClean="0">
                <a:solidFill>
                  <a:srgbClr val="7030A0"/>
                </a:solidFill>
              </a:rPr>
              <a:t> </a:t>
            </a:r>
            <a:r>
              <a:rPr lang="da-DK" dirty="0" err="1" smtClean="0">
                <a:solidFill>
                  <a:srgbClr val="7030A0"/>
                </a:solidFill>
              </a:rPr>
              <a:t>placed</a:t>
            </a:r>
            <a:r>
              <a:rPr lang="da-DK" dirty="0" smtClean="0">
                <a:solidFill>
                  <a:srgbClr val="7030A0"/>
                </a:solidFill>
              </a:rPr>
              <a:t> far </a:t>
            </a:r>
            <a:r>
              <a:rPr lang="da-DK" dirty="0" err="1" smtClean="0">
                <a:solidFill>
                  <a:srgbClr val="7030A0"/>
                </a:solidFill>
              </a:rPr>
              <a:t>apart</a:t>
            </a:r>
            <a:r>
              <a:rPr lang="da-DK" dirty="0" smtClean="0">
                <a:solidFill>
                  <a:srgbClr val="7030A0"/>
                </a:solidFill>
              </a:rPr>
              <a:t> </a:t>
            </a:r>
            <a:r>
              <a:rPr lang="da-DK" dirty="0" err="1" smtClean="0">
                <a:solidFill>
                  <a:srgbClr val="7030A0"/>
                </a:solidFill>
              </a:rPr>
              <a:t>each</a:t>
            </a:r>
            <a:r>
              <a:rPr lang="da-DK" dirty="0" smtClean="0">
                <a:solidFill>
                  <a:srgbClr val="7030A0"/>
                </a:solidFill>
              </a:rPr>
              <a:t> </a:t>
            </a:r>
            <a:r>
              <a:rPr lang="da-DK" dirty="0" err="1" smtClean="0">
                <a:solidFill>
                  <a:srgbClr val="7030A0"/>
                </a:solidFill>
              </a:rPr>
              <a:t>other</a:t>
            </a:r>
            <a:r>
              <a:rPr lang="da-DK" dirty="0" smtClean="0">
                <a:solidFill>
                  <a:srgbClr val="7030A0"/>
                </a:solidFill>
              </a:rPr>
              <a:t> !</a:t>
            </a:r>
          </a:p>
          <a:p>
            <a:r>
              <a:rPr lang="da-DK" dirty="0" smtClean="0">
                <a:solidFill>
                  <a:srgbClr val="7030A0"/>
                </a:solidFill>
              </a:rPr>
              <a:t>But </a:t>
            </a:r>
            <a:r>
              <a:rPr lang="da-DK" dirty="0" err="1" smtClean="0">
                <a:solidFill>
                  <a:srgbClr val="7030A0"/>
                </a:solidFill>
              </a:rPr>
              <a:t>how</a:t>
            </a:r>
            <a:r>
              <a:rPr lang="da-DK" dirty="0" smtClean="0">
                <a:solidFill>
                  <a:srgbClr val="7030A0"/>
                </a:solidFill>
              </a:rPr>
              <a:t> </a:t>
            </a:r>
            <a:r>
              <a:rPr lang="da-DK" dirty="0" err="1" smtClean="0">
                <a:solidFill>
                  <a:srgbClr val="7030A0"/>
                </a:solidFill>
              </a:rPr>
              <a:t>could</a:t>
            </a:r>
            <a:r>
              <a:rPr lang="da-DK" dirty="0" smtClean="0">
                <a:solidFill>
                  <a:srgbClr val="7030A0"/>
                </a:solidFill>
              </a:rPr>
              <a:t> </a:t>
            </a:r>
            <a:r>
              <a:rPr lang="da-DK" dirty="0" err="1" smtClean="0">
                <a:solidFill>
                  <a:srgbClr val="7030A0"/>
                </a:solidFill>
              </a:rPr>
              <a:t>we</a:t>
            </a:r>
            <a:r>
              <a:rPr lang="da-DK" dirty="0" smtClean="0">
                <a:solidFill>
                  <a:srgbClr val="7030A0"/>
                </a:solidFill>
              </a:rPr>
              <a:t> </a:t>
            </a:r>
            <a:r>
              <a:rPr lang="da-DK" dirty="0" err="1" smtClean="0">
                <a:solidFill>
                  <a:srgbClr val="7030A0"/>
                </a:solidFill>
              </a:rPr>
              <a:t>possibly</a:t>
            </a:r>
            <a:r>
              <a:rPr lang="da-DK" dirty="0" smtClean="0">
                <a:solidFill>
                  <a:srgbClr val="7030A0"/>
                </a:solidFill>
              </a:rPr>
              <a:t> do </a:t>
            </a:r>
            <a:r>
              <a:rPr lang="da-DK" dirty="0" err="1" smtClean="0">
                <a:solidFill>
                  <a:srgbClr val="7030A0"/>
                </a:solidFill>
              </a:rPr>
              <a:t>this</a:t>
            </a:r>
            <a:r>
              <a:rPr lang="da-DK" dirty="0" smtClean="0">
                <a:solidFill>
                  <a:srgbClr val="7030A0"/>
                </a:solidFill>
              </a:rPr>
              <a:t> ????</a:t>
            </a:r>
          </a:p>
          <a:p>
            <a:pPr algn="ctr"/>
            <a:r>
              <a:rPr lang="da-DK" sz="6500" dirty="0" smtClean="0">
                <a:solidFill>
                  <a:srgbClr val="00B0F0"/>
                </a:solidFill>
              </a:rPr>
              <a:t>By TELEPORATION</a:t>
            </a:r>
            <a:endParaRPr lang="da-DK" sz="65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65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accent6"/>
                </a:solidFill>
              </a:rPr>
              <a:t>10</a:t>
            </a:r>
            <a:r>
              <a:rPr lang="da-DK" dirty="0" smtClean="0">
                <a:solidFill>
                  <a:schemeClr val="accent6"/>
                </a:solidFill>
              </a:rPr>
              <a:t>:15 </a:t>
            </a:r>
            <a:r>
              <a:rPr lang="da-DK" dirty="0">
                <a:solidFill>
                  <a:schemeClr val="accent6"/>
                </a:solidFill>
              </a:rPr>
              <a:t>– 	</a:t>
            </a:r>
            <a:r>
              <a:rPr lang="da-DK" dirty="0" smtClean="0">
                <a:solidFill>
                  <a:schemeClr val="accent6"/>
                </a:solidFill>
              </a:rPr>
              <a:t>11:00</a:t>
            </a:r>
            <a:r>
              <a:rPr lang="da-DK" dirty="0" smtClean="0">
                <a:solidFill>
                  <a:schemeClr val="accent6"/>
                </a:solidFill>
              </a:rPr>
              <a:t> </a:t>
            </a:r>
            <a:br>
              <a:rPr lang="da-DK" dirty="0" smtClean="0">
                <a:solidFill>
                  <a:schemeClr val="accent6"/>
                </a:solidFill>
              </a:rPr>
            </a:br>
            <a:r>
              <a:rPr lang="da-DK" dirty="0" smtClean="0">
                <a:solidFill>
                  <a:schemeClr val="accent6"/>
                </a:solidFill>
              </a:rPr>
              <a:t>Quantum Computing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8967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 smtClean="0">
                <a:solidFill>
                  <a:schemeClr val="accent6"/>
                </a:solidFill>
              </a:rPr>
              <a:t>Exercise</a:t>
            </a:r>
            <a:r>
              <a:rPr lang="da-DK" dirty="0" smtClean="0">
                <a:solidFill>
                  <a:schemeClr val="accent6"/>
                </a:solidFill>
              </a:rPr>
              <a:t> in </a:t>
            </a:r>
            <a:r>
              <a:rPr lang="da-DK" dirty="0" err="1" smtClean="0">
                <a:solidFill>
                  <a:schemeClr val="accent6"/>
                </a:solidFill>
              </a:rPr>
              <a:t>Tensor</a:t>
            </a:r>
            <a:r>
              <a:rPr lang="da-DK" dirty="0" smtClean="0">
                <a:solidFill>
                  <a:schemeClr val="accent6"/>
                </a:solidFill>
              </a:rPr>
              <a:t> </a:t>
            </a:r>
            <a:r>
              <a:rPr lang="da-DK" dirty="0" err="1" smtClean="0">
                <a:solidFill>
                  <a:schemeClr val="accent6"/>
                </a:solidFill>
              </a:rPr>
              <a:t>product</a:t>
            </a:r>
            <a:r>
              <a:rPr lang="da-DK" dirty="0" smtClean="0">
                <a:solidFill>
                  <a:schemeClr val="accent6"/>
                </a:solidFill>
              </a:rPr>
              <a:t> </a:t>
            </a:r>
            <a:r>
              <a:rPr lang="da-DK" dirty="0" err="1" smtClean="0">
                <a:solidFill>
                  <a:schemeClr val="accent6"/>
                </a:solidFill>
              </a:rPr>
              <a:t>cont’d</a:t>
            </a:r>
            <a:r>
              <a:rPr lang="da-DK" dirty="0" smtClean="0">
                <a:solidFill>
                  <a:schemeClr val="accent6"/>
                </a:solidFill>
              </a:rPr>
              <a:t/>
            </a:r>
            <a:br>
              <a:rPr lang="da-DK" dirty="0" smtClean="0">
                <a:solidFill>
                  <a:schemeClr val="accent6"/>
                </a:solidFill>
              </a:rPr>
            </a:br>
            <a:r>
              <a:rPr lang="da-DK" dirty="0" smtClean="0">
                <a:solidFill>
                  <a:schemeClr val="accent6"/>
                </a:solidFill>
              </a:rPr>
              <a:t>A⊗B</a:t>
            </a:r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a-DK" dirty="0" err="1" smtClean="0"/>
              <a:t>Evaluate</a:t>
            </a:r>
            <a:r>
              <a:rPr lang="da-DK" dirty="0" smtClean="0"/>
              <a:t> </a:t>
            </a:r>
            <a:r>
              <a:rPr lang="da-DK" dirty="0" smtClean="0"/>
              <a:t>or find a </a:t>
            </a:r>
            <a:r>
              <a:rPr lang="da-DK" dirty="0" err="1" smtClean="0"/>
              <a:t>qiskit</a:t>
            </a:r>
            <a:r>
              <a:rPr lang="da-DK" dirty="0" smtClean="0"/>
              <a:t> sample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makes</a:t>
            </a:r>
            <a:r>
              <a:rPr lang="da-DK" dirty="0" smtClean="0"/>
              <a:t> a </a:t>
            </a:r>
            <a:r>
              <a:rPr lang="da-DK" dirty="0" err="1" smtClean="0"/>
              <a:t>Tensor</a:t>
            </a:r>
            <a:r>
              <a:rPr lang="da-DK" dirty="0" smtClean="0"/>
              <a:t> </a:t>
            </a:r>
            <a:r>
              <a:rPr lang="da-DK" dirty="0" err="1" smtClean="0"/>
              <a:t>product</a:t>
            </a:r>
            <a:r>
              <a:rPr lang="da-DK" dirty="0" smtClean="0"/>
              <a:t> of </a:t>
            </a:r>
            <a:r>
              <a:rPr lang="da-DK" dirty="0" err="1" smtClean="0"/>
              <a:t>two</a:t>
            </a:r>
            <a:r>
              <a:rPr lang="da-DK" dirty="0" smtClean="0"/>
              <a:t> Pauli gates and shows the </a:t>
            </a:r>
            <a:r>
              <a:rPr lang="da-DK" dirty="0" err="1" smtClean="0"/>
              <a:t>result</a:t>
            </a:r>
            <a:r>
              <a:rPr lang="da-DK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err="1" smtClean="0"/>
              <a:t>Then</a:t>
            </a:r>
            <a:r>
              <a:rPr lang="da-DK" dirty="0" smtClean="0"/>
              <a:t> Try to </a:t>
            </a:r>
            <a:r>
              <a:rPr lang="da-DK" dirty="0" err="1" smtClean="0"/>
              <a:t>decompose</a:t>
            </a:r>
            <a:r>
              <a:rPr lang="da-DK" dirty="0" smtClean="0"/>
              <a:t> </a:t>
            </a:r>
            <a:r>
              <a:rPr lang="da-DK" dirty="0" err="1" smtClean="0"/>
              <a:t>above</a:t>
            </a:r>
            <a:r>
              <a:rPr lang="da-DK" dirty="0" smtClean="0"/>
              <a:t> to </a:t>
            </a:r>
            <a:r>
              <a:rPr lang="da-DK" dirty="0" err="1" smtClean="0"/>
              <a:t>get</a:t>
            </a:r>
            <a:r>
              <a:rPr lang="da-DK" dirty="0" smtClean="0"/>
              <a:t> to the </a:t>
            </a:r>
            <a:r>
              <a:rPr lang="da-DK" dirty="0" err="1" smtClean="0"/>
              <a:t>place</a:t>
            </a:r>
            <a:r>
              <a:rPr lang="da-DK" dirty="0" smtClean="0"/>
              <a:t> </a:t>
            </a:r>
            <a:r>
              <a:rPr lang="da-DK" dirty="0" err="1" smtClean="0"/>
              <a:t>where</a:t>
            </a:r>
            <a:r>
              <a:rPr lang="da-DK" dirty="0" smtClean="0"/>
              <a:t> You </a:t>
            </a:r>
            <a:r>
              <a:rPr lang="da-DK" dirty="0" err="1" smtClean="0"/>
              <a:t>started</a:t>
            </a:r>
            <a:r>
              <a:rPr lang="da-DK" dirty="0" smtClean="0"/>
              <a:t> with </a:t>
            </a:r>
            <a:r>
              <a:rPr lang="da-DK" dirty="0" err="1" smtClean="0"/>
              <a:t>two</a:t>
            </a:r>
            <a:r>
              <a:rPr lang="da-DK" dirty="0" smtClean="0"/>
              <a:t> gates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Start with  I</a:t>
            </a:r>
            <a:r>
              <a:rPr lang="da-DK" dirty="0"/>
              <a:t>⊗</a:t>
            </a:r>
            <a:r>
              <a:rPr lang="da-DK" dirty="0" smtClean="0"/>
              <a:t>X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err="1" smtClean="0"/>
              <a:t>Then</a:t>
            </a:r>
            <a:r>
              <a:rPr lang="da-DK" dirty="0" smtClean="0"/>
              <a:t> </a:t>
            </a:r>
            <a:r>
              <a:rPr lang="da-DK" dirty="0"/>
              <a:t>Z</a:t>
            </a:r>
            <a:r>
              <a:rPr lang="da-DK" dirty="0" smtClean="0"/>
              <a:t>⊗X, Y⊗X</a:t>
            </a:r>
            <a:r>
              <a:rPr lang="da-DK" dirty="0"/>
              <a:t> , H⊗</a:t>
            </a:r>
            <a:r>
              <a:rPr lang="da-DK" dirty="0" smtClean="0"/>
              <a:t>X and </a:t>
            </a:r>
            <a:r>
              <a:rPr lang="da-DK" dirty="0"/>
              <a:t>H⊗CNOT</a:t>
            </a:r>
            <a:endParaRPr lang="da-DK" dirty="0" smtClean="0"/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Try to </a:t>
            </a:r>
            <a:r>
              <a:rPr lang="da-DK" dirty="0" err="1" smtClean="0"/>
              <a:t>decompose</a:t>
            </a:r>
            <a:r>
              <a:rPr lang="da-DK" dirty="0" smtClean="0"/>
              <a:t> an </a:t>
            </a:r>
            <a:r>
              <a:rPr lang="da-DK" dirty="0" err="1" smtClean="0"/>
              <a:t>entangled</a:t>
            </a:r>
            <a:r>
              <a:rPr lang="da-DK" dirty="0" smtClean="0"/>
              <a:t> </a:t>
            </a:r>
            <a:r>
              <a:rPr lang="da-DK" dirty="0" err="1" smtClean="0"/>
              <a:t>state</a:t>
            </a:r>
            <a:r>
              <a:rPr lang="da-DK" dirty="0" smtClean="0"/>
              <a:t> of a </a:t>
            </a:r>
            <a:r>
              <a:rPr lang="da-DK" dirty="0" err="1" smtClean="0"/>
              <a:t>Hadamard</a:t>
            </a:r>
            <a:r>
              <a:rPr lang="da-DK" dirty="0" smtClean="0"/>
              <a:t> and CNOT gate </a:t>
            </a:r>
            <a:r>
              <a:rPr lang="da-DK" dirty="0" err="1" smtClean="0"/>
              <a:t>like</a:t>
            </a:r>
            <a:r>
              <a:rPr lang="da-DK" dirty="0" smtClean="0"/>
              <a:t> </a:t>
            </a:r>
            <a:r>
              <a:rPr lang="da-DK" dirty="0"/>
              <a:t>, H</a:t>
            </a:r>
            <a:r>
              <a:rPr lang="da-DK" dirty="0" smtClean="0"/>
              <a:t>⊗CNOT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happens</a:t>
            </a:r>
            <a:r>
              <a:rPr lang="da-DK" dirty="0" smtClean="0"/>
              <a:t> or </a:t>
            </a:r>
            <a:r>
              <a:rPr lang="da-DK" dirty="0" err="1" smtClean="0"/>
              <a:t>maybe</a:t>
            </a:r>
            <a:r>
              <a:rPr lang="da-DK" dirty="0" smtClean="0"/>
              <a:t> </a:t>
            </a:r>
            <a:r>
              <a:rPr lang="da-DK" i="1" dirty="0" smtClean="0"/>
              <a:t>Shit </a:t>
            </a:r>
            <a:r>
              <a:rPr lang="da-DK" i="1" dirty="0" err="1" smtClean="0"/>
              <a:t>happens</a:t>
            </a:r>
            <a:r>
              <a:rPr lang="da-DK" i="1" dirty="0" smtClean="0"/>
              <a:t> </a:t>
            </a:r>
            <a:r>
              <a:rPr lang="da-DK" i="1" dirty="0" smtClean="0"/>
              <a:t>!!</a:t>
            </a:r>
          </a:p>
          <a:p>
            <a:pPr marL="0" indent="0">
              <a:buNone/>
            </a:pPr>
            <a:endParaRPr lang="da-DK" i="1" dirty="0"/>
          </a:p>
        </p:txBody>
      </p:sp>
    </p:spTree>
    <p:extLst>
      <p:ext uri="{BB962C8B-B14F-4D97-AF65-F5344CB8AC3E}">
        <p14:creationId xmlns:p14="http://schemas.microsoft.com/office/powerpoint/2010/main" val="173552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accent6"/>
                </a:solidFill>
              </a:rPr>
              <a:t>11</a:t>
            </a:r>
            <a:r>
              <a:rPr lang="da-DK" dirty="0" smtClean="0">
                <a:solidFill>
                  <a:schemeClr val="accent6"/>
                </a:solidFill>
              </a:rPr>
              <a:t>:15 </a:t>
            </a:r>
            <a:r>
              <a:rPr lang="da-DK" dirty="0">
                <a:solidFill>
                  <a:schemeClr val="accent6"/>
                </a:solidFill>
              </a:rPr>
              <a:t>– 	</a:t>
            </a:r>
            <a:r>
              <a:rPr lang="da-DK" dirty="0" smtClean="0">
                <a:solidFill>
                  <a:schemeClr val="accent6"/>
                </a:solidFill>
              </a:rPr>
              <a:t>11:45</a:t>
            </a:r>
            <a:r>
              <a:rPr lang="da-DK" dirty="0" smtClean="0">
                <a:solidFill>
                  <a:schemeClr val="accent6"/>
                </a:solidFill>
              </a:rPr>
              <a:t> </a:t>
            </a:r>
            <a:br>
              <a:rPr lang="da-DK" dirty="0" smtClean="0">
                <a:solidFill>
                  <a:schemeClr val="accent6"/>
                </a:solidFill>
              </a:rPr>
            </a:br>
            <a:r>
              <a:rPr lang="da-DK" dirty="0" err="1" smtClean="0">
                <a:solidFill>
                  <a:schemeClr val="accent6"/>
                </a:solidFill>
              </a:rPr>
              <a:t>Teleportation</a:t>
            </a:r>
            <a:r>
              <a:rPr lang="da-DK" dirty="0" smtClean="0">
                <a:solidFill>
                  <a:schemeClr val="accent6"/>
                </a:solidFill>
              </a:rPr>
              <a:t> 1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r>
              <a:rPr lang="da-DK" dirty="0" smtClean="0"/>
              <a:t>The Video 1</a:t>
            </a:r>
          </a:p>
          <a:p>
            <a:r>
              <a:rPr lang="da-DK" dirty="0">
                <a:solidFill>
                  <a:srgbClr val="00B0F0"/>
                </a:solidFill>
              </a:rPr>
              <a:t>The </a:t>
            </a:r>
            <a:r>
              <a:rPr lang="da-DK" dirty="0" err="1">
                <a:solidFill>
                  <a:srgbClr val="00B0F0"/>
                </a:solidFill>
              </a:rPr>
              <a:t>Teleportation</a:t>
            </a:r>
            <a:r>
              <a:rPr lang="da-DK" dirty="0">
                <a:solidFill>
                  <a:srgbClr val="00B0F0"/>
                </a:solidFill>
              </a:rPr>
              <a:t> </a:t>
            </a:r>
            <a:r>
              <a:rPr lang="da-DK" dirty="0" err="1">
                <a:solidFill>
                  <a:srgbClr val="00B0F0"/>
                </a:solidFill>
              </a:rPr>
              <a:t>Qiskit</a:t>
            </a:r>
            <a:r>
              <a:rPr lang="da-DK" dirty="0">
                <a:solidFill>
                  <a:srgbClr val="00B0F0"/>
                </a:solidFill>
              </a:rPr>
              <a:t> sample – show </a:t>
            </a:r>
            <a:r>
              <a:rPr lang="da-DK" dirty="0" err="1">
                <a:solidFill>
                  <a:srgbClr val="00B0F0"/>
                </a:solidFill>
              </a:rPr>
              <a:t>us</a:t>
            </a:r>
            <a:r>
              <a:rPr lang="da-DK" dirty="0">
                <a:solidFill>
                  <a:srgbClr val="00B0F0"/>
                </a:solidFill>
              </a:rPr>
              <a:t> </a:t>
            </a:r>
            <a:r>
              <a:rPr lang="da-DK" dirty="0" smtClean="0">
                <a:solidFill>
                  <a:srgbClr val="00B0F0"/>
                </a:solidFill>
              </a:rPr>
              <a:t>!</a:t>
            </a:r>
          </a:p>
          <a:p>
            <a:r>
              <a:rPr lang="da-DK" dirty="0" smtClean="0">
                <a:solidFill>
                  <a:srgbClr val="00B0F0"/>
                </a:solidFill>
              </a:rPr>
              <a:t>Check the </a:t>
            </a:r>
            <a:r>
              <a:rPr lang="da-DK" dirty="0" err="1" smtClean="0">
                <a:solidFill>
                  <a:srgbClr val="00B0F0"/>
                </a:solidFill>
              </a:rPr>
              <a:t>next</a:t>
            </a:r>
            <a:r>
              <a:rPr lang="da-DK" dirty="0" smtClean="0">
                <a:solidFill>
                  <a:srgbClr val="00B0F0"/>
                </a:solidFill>
              </a:rPr>
              <a:t> slide as a sample </a:t>
            </a:r>
            <a:r>
              <a:rPr lang="da-DK" dirty="0" err="1" smtClean="0">
                <a:solidFill>
                  <a:srgbClr val="00B0F0"/>
                </a:solidFill>
              </a:rPr>
              <a:t>dfor</a:t>
            </a:r>
            <a:r>
              <a:rPr lang="da-DK" dirty="0" smtClean="0">
                <a:solidFill>
                  <a:srgbClr val="00B0F0"/>
                </a:solidFill>
              </a:rPr>
              <a:t> </a:t>
            </a:r>
            <a:r>
              <a:rPr lang="da-DK" dirty="0" err="1" smtClean="0">
                <a:solidFill>
                  <a:srgbClr val="00B0F0"/>
                </a:solidFill>
              </a:rPr>
              <a:t>hand-debugging</a:t>
            </a:r>
            <a:endParaRPr lang="da-DK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8113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7631</TotalTime>
  <Words>314</Words>
  <Application>Microsoft Office PowerPoint</Application>
  <PresentationFormat>Skærmshow (4:3)</PresentationFormat>
  <Paragraphs>57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13</vt:i4>
      </vt:variant>
    </vt:vector>
  </HeadingPairs>
  <TitlesOfParts>
    <vt:vector size="14" baseType="lpstr">
      <vt:lpstr>Kontortema</vt:lpstr>
      <vt:lpstr>Quantum Lecture 6.9 Teleportation</vt:lpstr>
      <vt:lpstr>Agenda for Lecture 6.9</vt:lpstr>
      <vt:lpstr>8:30 – 9:00 RECAP</vt:lpstr>
      <vt:lpstr>Exercise recaps</vt:lpstr>
      <vt:lpstr>Matrix Con’t</vt:lpstr>
      <vt:lpstr>9:15 –  10:00 Video 4 Bell-States</vt:lpstr>
      <vt:lpstr>10:15 –  11:00  Quantum Computing</vt:lpstr>
      <vt:lpstr>Exercise in Tensor product cont’d A⊗B </vt:lpstr>
      <vt:lpstr>11:15 –  11:45  Teleportation 1</vt:lpstr>
      <vt:lpstr>A grahical presentation by Quantum circuits</vt:lpstr>
      <vt:lpstr>11:45 –  12:30 Lunch &amp;/or Free for the rest of the day</vt:lpstr>
      <vt:lpstr>12:30 –  13:15  Teleportation 1</vt:lpstr>
      <vt:lpstr>13:30 –  14:  Exam + Mult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Lecture 3</dc:title>
  <dc:creator>Tom</dc:creator>
  <cp:lastModifiedBy>toms</cp:lastModifiedBy>
  <cp:revision>95</cp:revision>
  <dcterms:created xsi:type="dcterms:W3CDTF">2019-09-16T09:10:35Z</dcterms:created>
  <dcterms:modified xsi:type="dcterms:W3CDTF">2019-10-31T09:54:59Z</dcterms:modified>
</cp:coreProperties>
</file>