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09-05-2019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09-05-2019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09-05-2019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09-05-2019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09-05-2019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09-05-2019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09-05-2019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09-05-2019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09-05-2019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09-05-2019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09-05-2019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09-05-2019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solidFill>
                  <a:schemeClr val="accent6"/>
                </a:solidFill>
              </a:rPr>
              <a:t>Entanglement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If 2 </a:t>
            </a:r>
            <a:r>
              <a:rPr lang="da-DK" dirty="0" err="1" smtClean="0"/>
              <a:t>pieces</a:t>
            </a:r>
            <a:r>
              <a:rPr lang="da-DK" dirty="0" smtClean="0"/>
              <a:t> of </a:t>
            </a:r>
            <a:r>
              <a:rPr lang="da-DK" dirty="0" err="1" smtClean="0"/>
              <a:t>different</a:t>
            </a:r>
            <a:r>
              <a:rPr lang="da-DK" dirty="0" smtClean="0"/>
              <a:t> </a:t>
            </a:r>
            <a:r>
              <a:rPr lang="da-DK" dirty="0" err="1" smtClean="0"/>
              <a:t>colours</a:t>
            </a:r>
            <a:r>
              <a:rPr lang="da-DK" dirty="0" smtClean="0"/>
              <a:t> of modeller </a:t>
            </a:r>
            <a:r>
              <a:rPr lang="da-DK" dirty="0" err="1" smtClean="0"/>
              <a:t>wax</a:t>
            </a:r>
            <a:r>
              <a:rPr lang="da-DK" dirty="0" smtClean="0"/>
              <a:t> are </a:t>
            </a:r>
            <a:r>
              <a:rPr lang="da-DK" dirty="0" err="1" smtClean="0"/>
              <a:t>spalshed</a:t>
            </a:r>
            <a:r>
              <a:rPr lang="da-DK" dirty="0" smtClean="0"/>
              <a:t> </a:t>
            </a:r>
            <a:r>
              <a:rPr lang="da-DK" dirty="0" err="1" smtClean="0"/>
              <a:t>together</a:t>
            </a:r>
            <a:r>
              <a:rPr lang="da-DK" dirty="0" smtClean="0"/>
              <a:t>, </a:t>
            </a:r>
            <a:r>
              <a:rPr lang="da-DK" dirty="0" err="1" smtClean="0"/>
              <a:t>they</a:t>
            </a:r>
            <a:r>
              <a:rPr lang="da-DK" dirty="0" smtClean="0"/>
              <a:t> </a:t>
            </a:r>
            <a:r>
              <a:rPr lang="da-DK" dirty="0" err="1" smtClean="0"/>
              <a:t>willl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entangled</a:t>
            </a:r>
            <a:r>
              <a:rPr lang="da-DK" dirty="0" smtClean="0"/>
              <a:t> </a:t>
            </a:r>
            <a:r>
              <a:rPr lang="da-DK" dirty="0" err="1" smtClean="0"/>
              <a:t>forever</a:t>
            </a:r>
            <a:r>
              <a:rPr lang="da-DK" dirty="0" smtClean="0"/>
              <a:t> and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can’t</a:t>
            </a:r>
            <a:r>
              <a:rPr lang="da-DK" dirty="0" smtClean="0"/>
              <a:t> </a:t>
            </a:r>
            <a:r>
              <a:rPr lang="da-DK" dirty="0" err="1" smtClean="0"/>
              <a:t>tare</a:t>
            </a:r>
            <a:r>
              <a:rPr lang="da-DK" dirty="0" smtClean="0"/>
              <a:t> </a:t>
            </a:r>
            <a:r>
              <a:rPr lang="da-DK" dirty="0" err="1" smtClean="0"/>
              <a:t>them</a:t>
            </a:r>
            <a:r>
              <a:rPr lang="da-DK" dirty="0" smtClean="0"/>
              <a:t> </a:t>
            </a:r>
            <a:r>
              <a:rPr lang="da-DK" dirty="0" err="1" smtClean="0"/>
              <a:t>apart</a:t>
            </a:r>
            <a:r>
              <a:rPr lang="da-DK" dirty="0" smtClean="0"/>
              <a:t> to the stage </a:t>
            </a:r>
            <a:r>
              <a:rPr lang="da-DK" dirty="0" err="1" smtClean="0"/>
              <a:t>where</a:t>
            </a:r>
            <a:r>
              <a:rPr lang="da-DK" dirty="0" smtClean="0"/>
              <a:t> You </a:t>
            </a:r>
            <a:r>
              <a:rPr lang="da-DK" dirty="0" err="1" smtClean="0"/>
              <a:t>began</a:t>
            </a:r>
            <a:endParaRPr lang="da-DK" dirty="0" smtClean="0"/>
          </a:p>
          <a:p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789040"/>
            <a:ext cx="4176464" cy="2779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634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accent6"/>
                </a:solidFill>
              </a:rPr>
              <a:t>2 </a:t>
            </a:r>
            <a:r>
              <a:rPr lang="da-DK" dirty="0" err="1" smtClean="0">
                <a:solidFill>
                  <a:schemeClr val="accent6"/>
                </a:solidFill>
              </a:rPr>
              <a:t>Classical</a:t>
            </a:r>
            <a:r>
              <a:rPr lang="da-DK" dirty="0" smtClean="0">
                <a:solidFill>
                  <a:schemeClr val="accent6"/>
                </a:solidFill>
              </a:rPr>
              <a:t> bits 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a-DK" dirty="0" smtClean="0"/>
              <a:t>00 = 0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01 = 1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10 = 2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11 = 3</a:t>
            </a:r>
          </a:p>
          <a:p>
            <a:pPr marL="514350" indent="-514350">
              <a:buFont typeface="+mj-lt"/>
              <a:buAutoNum type="arabicPeriod"/>
            </a:pPr>
            <a:endParaRPr lang="da-DK" dirty="0"/>
          </a:p>
          <a:p>
            <a:pPr marL="0" indent="0">
              <a:buNone/>
            </a:pPr>
            <a:r>
              <a:rPr lang="da-DK" dirty="0" smtClean="0"/>
              <a:t>But </a:t>
            </a:r>
            <a:r>
              <a:rPr lang="da-DK" dirty="0" err="1" smtClean="0"/>
              <a:t>what</a:t>
            </a:r>
            <a:r>
              <a:rPr lang="da-DK" dirty="0" smtClean="0"/>
              <a:t> if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could</a:t>
            </a:r>
            <a:r>
              <a:rPr lang="da-DK" dirty="0" smtClean="0"/>
              <a:t> handle a genuine </a:t>
            </a:r>
            <a:r>
              <a:rPr lang="da-DK" dirty="0" err="1" smtClean="0"/>
              <a:t>imaginary</a:t>
            </a:r>
            <a:r>
              <a:rPr lang="da-DK" dirty="0" smtClean="0"/>
              <a:t> </a:t>
            </a:r>
            <a:r>
              <a:rPr lang="da-DK" dirty="0" err="1" smtClean="0"/>
              <a:t>number</a:t>
            </a:r>
            <a:r>
              <a:rPr lang="da-DK" dirty="0" smtClean="0"/>
              <a:t> </a:t>
            </a:r>
            <a:r>
              <a:rPr lang="da-DK" dirty="0" err="1" smtClean="0"/>
              <a:t>instead</a:t>
            </a:r>
            <a:r>
              <a:rPr lang="da-DK" dirty="0" smtClean="0"/>
              <a:t> of stupid 1 and </a:t>
            </a:r>
            <a:r>
              <a:rPr lang="da-DK" dirty="0" err="1" smtClean="0"/>
              <a:t>zeroes</a:t>
            </a:r>
            <a:r>
              <a:rPr lang="da-DK" dirty="0" smtClean="0"/>
              <a:t> ?</a:t>
            </a:r>
          </a:p>
          <a:p>
            <a:pPr marL="514350" indent="-514350">
              <a:buFont typeface="+mj-lt"/>
              <a:buAutoNum type="arabicPeriod"/>
            </a:pP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69789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1782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accent6"/>
                </a:solidFill>
              </a:rPr>
              <a:t>2 </a:t>
            </a:r>
            <a:r>
              <a:rPr lang="da-DK" dirty="0" err="1" smtClean="0">
                <a:solidFill>
                  <a:schemeClr val="accent6"/>
                </a:solidFill>
              </a:rPr>
              <a:t>Qubits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01782" y="908720"/>
            <a:ext cx="8229600" cy="5760640"/>
          </a:xfrm>
        </p:spPr>
        <p:txBody>
          <a:bodyPr/>
          <a:lstStyle/>
          <a:p>
            <a:r>
              <a:rPr lang="da-DK" dirty="0" smtClean="0"/>
              <a:t>Quantum bits is the </a:t>
            </a:r>
            <a:r>
              <a:rPr lang="da-DK" dirty="0" err="1" smtClean="0"/>
              <a:t>answer</a:t>
            </a:r>
            <a:r>
              <a:rPr lang="da-DK" dirty="0" smtClean="0"/>
              <a:t> to </a:t>
            </a:r>
            <a:r>
              <a:rPr lang="da-DK" dirty="0" err="1" smtClean="0"/>
              <a:t>this</a:t>
            </a:r>
            <a:r>
              <a:rPr lang="da-DK" dirty="0" smtClean="0"/>
              <a:t> problem</a:t>
            </a:r>
          </a:p>
          <a:p>
            <a:r>
              <a:rPr lang="da-DK" dirty="0" err="1" smtClean="0"/>
              <a:t>Qubits</a:t>
            </a:r>
            <a:r>
              <a:rPr lang="da-DK" dirty="0" smtClean="0"/>
              <a:t> as </a:t>
            </a:r>
            <a:r>
              <a:rPr lang="da-DK" dirty="0" err="1" smtClean="0"/>
              <a:t>they</a:t>
            </a:r>
            <a:r>
              <a:rPr lang="da-DK" dirty="0" smtClean="0"/>
              <a:t> are </a:t>
            </a:r>
            <a:r>
              <a:rPr lang="da-DK" dirty="0" err="1" smtClean="0"/>
              <a:t>called</a:t>
            </a:r>
            <a:r>
              <a:rPr lang="da-DK" dirty="0" smtClean="0"/>
              <a:t> can act as </a:t>
            </a:r>
            <a:r>
              <a:rPr lang="da-DK" dirty="0" err="1" smtClean="0"/>
              <a:t>classical</a:t>
            </a:r>
            <a:r>
              <a:rPr lang="da-DK" dirty="0" smtClean="0"/>
              <a:t> bits, but </a:t>
            </a:r>
            <a:r>
              <a:rPr lang="da-DK" dirty="0" err="1" smtClean="0"/>
              <a:t>they</a:t>
            </a:r>
            <a:r>
              <a:rPr lang="da-DK" dirty="0" smtClean="0"/>
              <a:t> can </a:t>
            </a:r>
            <a:r>
              <a:rPr lang="da-DK" dirty="0" err="1" smtClean="0"/>
              <a:t>also</a:t>
            </a:r>
            <a:r>
              <a:rPr lang="da-DK" dirty="0" smtClean="0"/>
              <a:t> handle information in the </a:t>
            </a:r>
            <a:r>
              <a:rPr lang="da-DK" dirty="0" err="1" smtClean="0"/>
              <a:t>middle</a:t>
            </a:r>
            <a:r>
              <a:rPr lang="da-DK" dirty="0" smtClean="0"/>
              <a:t> of </a:t>
            </a:r>
            <a:r>
              <a:rPr lang="da-DK" dirty="0" err="1" smtClean="0"/>
              <a:t>between</a:t>
            </a:r>
            <a:r>
              <a:rPr lang="da-DK" dirty="0" smtClean="0"/>
              <a:t> – The superposition</a:t>
            </a:r>
          </a:p>
          <a:p>
            <a:r>
              <a:rPr lang="da-DK" dirty="0" smtClean="0"/>
              <a:t>The </a:t>
            </a:r>
            <a:r>
              <a:rPr lang="da-DK" dirty="0" err="1" smtClean="0"/>
              <a:t>number</a:t>
            </a:r>
            <a:r>
              <a:rPr lang="da-DK" dirty="0" smtClean="0"/>
              <a:t> </a:t>
            </a:r>
            <a:r>
              <a:rPr lang="da-DK" dirty="0" err="1" smtClean="0"/>
              <a:t>will</a:t>
            </a:r>
            <a:r>
              <a:rPr lang="da-DK" dirty="0" smtClean="0"/>
              <a:t> act as a </a:t>
            </a:r>
            <a:r>
              <a:rPr lang="da-DK" dirty="0" err="1" smtClean="0"/>
              <a:t>vector</a:t>
            </a:r>
            <a:r>
              <a:rPr lang="da-DK" dirty="0" smtClean="0"/>
              <a:t> </a:t>
            </a:r>
            <a:r>
              <a:rPr lang="da-DK" dirty="0" err="1" smtClean="0"/>
              <a:t>pointing</a:t>
            </a:r>
            <a:r>
              <a:rPr lang="da-DK" dirty="0" smtClean="0"/>
              <a:t> in a </a:t>
            </a:r>
            <a:r>
              <a:rPr lang="da-DK" dirty="0" err="1" smtClean="0"/>
              <a:t>direction</a:t>
            </a:r>
            <a:r>
              <a:rPr lang="da-DK" dirty="0" smtClean="0"/>
              <a:t> on a </a:t>
            </a:r>
            <a:r>
              <a:rPr lang="da-DK" dirty="0" err="1" smtClean="0"/>
              <a:t>marbles</a:t>
            </a:r>
            <a:r>
              <a:rPr lang="da-DK" dirty="0" smtClean="0"/>
              <a:t> </a:t>
            </a:r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083287"/>
            <a:ext cx="4863143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671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accent6"/>
                </a:solidFill>
              </a:rPr>
              <a:t>2 </a:t>
            </a:r>
            <a:r>
              <a:rPr lang="da-DK" dirty="0" err="1" smtClean="0">
                <a:solidFill>
                  <a:schemeClr val="accent6"/>
                </a:solidFill>
              </a:rPr>
              <a:t>Qubits</a:t>
            </a:r>
            <a:r>
              <a:rPr lang="da-DK" dirty="0" smtClean="0">
                <a:solidFill>
                  <a:schemeClr val="accent6"/>
                </a:solidFill>
              </a:rPr>
              <a:t> </a:t>
            </a:r>
            <a:r>
              <a:rPr lang="da-DK" dirty="0" err="1" smtClean="0">
                <a:solidFill>
                  <a:schemeClr val="accent6"/>
                </a:solidFill>
              </a:rPr>
              <a:t>continued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a-DK" dirty="0"/>
              <a:t>(</a:t>
            </a:r>
            <a:r>
              <a:rPr lang="da-DK" dirty="0" smtClean="0"/>
              <a:t>a0l0&gt; + a1l1&gt;)</a:t>
            </a:r>
            <a:r>
              <a:rPr lang="da-DK" dirty="0"/>
              <a:t> </a:t>
            </a:r>
            <a:r>
              <a:rPr lang="da-DK" dirty="0" smtClean="0"/>
              <a:t>(ß0l0</a:t>
            </a:r>
            <a:r>
              <a:rPr lang="da-DK" dirty="0"/>
              <a:t>&gt; + </a:t>
            </a:r>
            <a:r>
              <a:rPr lang="da-DK" dirty="0" smtClean="0"/>
              <a:t>ß1l1</a:t>
            </a:r>
            <a:r>
              <a:rPr lang="da-DK" dirty="0"/>
              <a:t>&gt;)</a:t>
            </a:r>
            <a:r>
              <a:rPr lang="da-DK" dirty="0" smtClean="0"/>
              <a:t>             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a0ß0l00&gt; + a0ß1l01&gt; + a1ß0l10</a:t>
            </a:r>
            <a:r>
              <a:rPr lang="da-DK" dirty="0"/>
              <a:t>&gt; + </a:t>
            </a:r>
            <a:r>
              <a:rPr lang="da-DK" dirty="0" smtClean="0"/>
              <a:t>a1ß1l11&gt;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An </a:t>
            </a:r>
            <a:r>
              <a:rPr lang="da-DK" dirty="0" err="1" smtClean="0"/>
              <a:t>entangled</a:t>
            </a:r>
            <a:r>
              <a:rPr lang="da-DK" dirty="0" smtClean="0"/>
              <a:t> Bell </a:t>
            </a:r>
            <a:r>
              <a:rPr lang="da-DK" dirty="0" err="1" smtClean="0"/>
              <a:t>state</a:t>
            </a:r>
            <a:r>
              <a:rPr lang="da-DK" dirty="0" smtClean="0"/>
              <a:t>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like</a:t>
            </a:r>
            <a:r>
              <a:rPr lang="da-DK" dirty="0" smtClean="0"/>
              <a:t> :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a0ß0l00&gt; + </a:t>
            </a:r>
            <a:r>
              <a:rPr lang="da-DK" dirty="0" smtClean="0"/>
              <a:t>a1ß1l11&gt;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The 4 </a:t>
            </a:r>
            <a:r>
              <a:rPr lang="da-DK" dirty="0" err="1" smtClean="0"/>
              <a:t>states</a:t>
            </a:r>
            <a:r>
              <a:rPr lang="da-DK" dirty="0" smtClean="0"/>
              <a:t> from point 1 are </a:t>
            </a:r>
            <a:r>
              <a:rPr lang="da-DK" dirty="0" err="1" smtClean="0"/>
              <a:t>now</a:t>
            </a:r>
            <a:r>
              <a:rPr lang="da-DK" dirty="0" smtClean="0"/>
              <a:t> </a:t>
            </a:r>
            <a:r>
              <a:rPr lang="da-DK" dirty="0" err="1" smtClean="0"/>
              <a:t>entangled</a:t>
            </a:r>
            <a:r>
              <a:rPr lang="da-DK" dirty="0" smtClean="0"/>
              <a:t> </a:t>
            </a:r>
            <a:r>
              <a:rPr lang="da-DK" dirty="0" err="1" smtClean="0"/>
              <a:t>because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can’t</a:t>
            </a:r>
            <a:r>
              <a:rPr lang="da-DK" dirty="0" smtClean="0"/>
              <a:t> go </a:t>
            </a:r>
            <a:r>
              <a:rPr lang="da-DK" dirty="0" err="1" smtClean="0"/>
              <a:t>reverse</a:t>
            </a:r>
            <a:r>
              <a:rPr lang="da-DK" dirty="0" smtClean="0"/>
              <a:t> from p.4 to p.1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This is </a:t>
            </a:r>
            <a:r>
              <a:rPr lang="da-DK" dirty="0" err="1" smtClean="0"/>
              <a:t>only</a:t>
            </a:r>
            <a:r>
              <a:rPr lang="da-DK" dirty="0" smtClean="0"/>
              <a:t> </a:t>
            </a:r>
            <a:r>
              <a:rPr lang="da-DK" dirty="0" err="1" smtClean="0"/>
              <a:t>possible</a:t>
            </a:r>
            <a:r>
              <a:rPr lang="da-DK" dirty="0" smtClean="0"/>
              <a:t> if a0, a1, ß0, ß1 </a:t>
            </a:r>
            <a:r>
              <a:rPr lang="da-DK" dirty="0" err="1" smtClean="0"/>
              <a:t>differs</a:t>
            </a:r>
            <a:r>
              <a:rPr lang="da-DK" dirty="0" smtClean="0"/>
              <a:t> from 0 so must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somehow</a:t>
            </a:r>
            <a:r>
              <a:rPr lang="da-DK" dirty="0" smtClean="0"/>
              <a:t> </a:t>
            </a:r>
            <a:r>
              <a:rPr lang="da-DK" dirty="0" err="1" smtClean="0"/>
              <a:t>entangled</a:t>
            </a:r>
            <a:r>
              <a:rPr lang="da-DK" dirty="0" smtClean="0"/>
              <a:t>             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5780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8267559" cy="61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005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accent6"/>
                </a:solidFill>
              </a:rPr>
              <a:t>A </a:t>
            </a:r>
            <a:r>
              <a:rPr lang="da-DK" dirty="0" err="1" smtClean="0">
                <a:solidFill>
                  <a:schemeClr val="accent6"/>
                </a:solidFill>
              </a:rPr>
              <a:t>grahical</a:t>
            </a:r>
            <a:r>
              <a:rPr lang="da-DK" dirty="0" smtClean="0">
                <a:solidFill>
                  <a:schemeClr val="accent6"/>
                </a:solidFill>
              </a:rPr>
              <a:t> </a:t>
            </a:r>
            <a:r>
              <a:rPr lang="da-DK" dirty="0" err="1" smtClean="0">
                <a:solidFill>
                  <a:schemeClr val="accent6"/>
                </a:solidFill>
              </a:rPr>
              <a:t>presentation</a:t>
            </a:r>
            <a:r>
              <a:rPr lang="da-DK" dirty="0" smtClean="0">
                <a:solidFill>
                  <a:schemeClr val="accent6"/>
                </a:solidFill>
              </a:rPr>
              <a:t> by Quantum </a:t>
            </a:r>
            <a:r>
              <a:rPr lang="da-DK" dirty="0" err="1" smtClean="0">
                <a:solidFill>
                  <a:schemeClr val="accent6"/>
                </a:solidFill>
              </a:rPr>
              <a:t>circuits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Show a </a:t>
            </a:r>
            <a:r>
              <a:rPr lang="da-DK" dirty="0" err="1" smtClean="0"/>
              <a:t>grahical</a:t>
            </a:r>
            <a:r>
              <a:rPr lang="da-DK" dirty="0" smtClean="0"/>
              <a:t> </a:t>
            </a:r>
            <a:r>
              <a:rPr lang="da-DK" dirty="0" err="1" smtClean="0"/>
              <a:t>presentation</a:t>
            </a:r>
            <a:r>
              <a:rPr lang="da-DK" dirty="0" smtClean="0"/>
              <a:t> on </a:t>
            </a:r>
            <a:r>
              <a:rPr lang="da-DK" dirty="0" err="1" smtClean="0"/>
              <a:t>how</a:t>
            </a:r>
            <a:r>
              <a:rPr lang="da-DK" dirty="0" smtClean="0"/>
              <a:t> a </a:t>
            </a:r>
            <a:r>
              <a:rPr lang="da-DK" dirty="0" err="1" smtClean="0"/>
              <a:t>entangled</a:t>
            </a:r>
            <a:r>
              <a:rPr lang="da-DK" dirty="0" smtClean="0"/>
              <a:t> </a:t>
            </a:r>
            <a:r>
              <a:rPr lang="da-DK" dirty="0" err="1" smtClean="0"/>
              <a:t>state</a:t>
            </a:r>
            <a:r>
              <a:rPr lang="da-DK" dirty="0" smtClean="0"/>
              <a:t>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by a </a:t>
            </a:r>
            <a:r>
              <a:rPr lang="da-DK" dirty="0" err="1" smtClean="0"/>
              <a:t>Hadamard</a:t>
            </a:r>
            <a:r>
              <a:rPr lang="da-DK" dirty="0" smtClean="0"/>
              <a:t> and a CNOT gate. </a:t>
            </a:r>
            <a:endParaRPr lang="da-DK" dirty="0"/>
          </a:p>
        </p:txBody>
      </p:sp>
      <p:pic>
        <p:nvPicPr>
          <p:cNvPr id="5124" name="Picture 4" descr="Billedresultat for entangled state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40937"/>
            <a:ext cx="879997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441181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214</Words>
  <Application>Microsoft Office PowerPoint</Application>
  <PresentationFormat>Skærmshow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6</vt:i4>
      </vt:variant>
    </vt:vector>
  </HeadingPairs>
  <TitlesOfParts>
    <vt:vector size="7" baseType="lpstr">
      <vt:lpstr>Kontortema</vt:lpstr>
      <vt:lpstr>Entanglement</vt:lpstr>
      <vt:lpstr>2 Classical bits </vt:lpstr>
      <vt:lpstr>2 Qubits</vt:lpstr>
      <vt:lpstr>2 Qubits continued</vt:lpstr>
      <vt:lpstr>PowerPoint-præsentation</vt:lpstr>
      <vt:lpstr>A grahical presentation by Quantum circuits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Entanglement</dc:title>
  <dc:creator>Tom</dc:creator>
  <cp:lastModifiedBy>Tom Stevns</cp:lastModifiedBy>
  <cp:revision>14</cp:revision>
  <dcterms:created xsi:type="dcterms:W3CDTF">2019-05-09T10:03:55Z</dcterms:created>
  <dcterms:modified xsi:type="dcterms:W3CDTF">2019-05-09T12:42:17Z</dcterms:modified>
</cp:coreProperties>
</file>