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1" r:id="rId4"/>
    <p:sldId id="267" r:id="rId5"/>
    <p:sldId id="259" r:id="rId6"/>
    <p:sldId id="274" r:id="rId7"/>
    <p:sldId id="268" r:id="rId8"/>
    <p:sldId id="269" r:id="rId9"/>
    <p:sldId id="275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177D-71D4-4135-BDEB-59FC41AE0C7D}" type="datetimeFigureOut">
              <a:rPr lang="da-DK" smtClean="0"/>
              <a:t>15-10-2020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D04B2-5F08-41BB-8A3A-72EF8D6F23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344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This is a little bit </a:t>
            </a:r>
            <a:r>
              <a:rPr lang="da-DK" dirty="0" err="1" smtClean="0"/>
              <a:t>bit</a:t>
            </a:r>
            <a:r>
              <a:rPr lang="da-DK" dirty="0" smtClean="0"/>
              <a:t> more </a:t>
            </a:r>
            <a:r>
              <a:rPr lang="da-DK" dirty="0" err="1" smtClean="0"/>
              <a:t>comprehensive</a:t>
            </a:r>
            <a:r>
              <a:rPr lang="da-DK" dirty="0" smtClean="0"/>
              <a:t> </a:t>
            </a:r>
            <a:r>
              <a:rPr lang="da-DK" dirty="0" err="1" smtClean="0"/>
              <a:t>than</a:t>
            </a:r>
            <a:r>
              <a:rPr lang="da-DK" dirty="0" smtClean="0"/>
              <a:t> last time 16 events</a:t>
            </a:r>
            <a:r>
              <a:rPr lang="da-DK" baseline="0" dirty="0" smtClean="0"/>
              <a:t> in total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04B2-5F08-41BB-8A3A-72EF8D6F232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791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15-10-2020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15-10-2020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15-10-2020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15-10-2020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15-10-2020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15-10-2020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15-10-2020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15-10-2020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15-10-2020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15-10-2020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15-10-2020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15-10-2020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skit-community/qiskit-community-tutorials/blob/master/awards/teach_me_qiskit_2018/chsh_game/CHSH%20game-tutorial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Quantum </a:t>
            </a:r>
            <a:r>
              <a:rPr lang="da-DK" dirty="0" err="1" smtClean="0">
                <a:solidFill>
                  <a:schemeClr val="accent6"/>
                </a:solidFill>
              </a:rPr>
              <a:t>Lecture</a:t>
            </a:r>
            <a:r>
              <a:rPr lang="da-DK" dirty="0" smtClean="0">
                <a:solidFill>
                  <a:schemeClr val="accent6"/>
                </a:solidFill>
              </a:rPr>
              <a:t> 4C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2423120"/>
          </a:xfrm>
        </p:spPr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Last </a:t>
            </a:r>
            <a:r>
              <a:rPr lang="da-DK" dirty="0" err="1">
                <a:solidFill>
                  <a:srgbClr val="00B050"/>
                </a:solidFill>
              </a:rPr>
              <a:t>p</a:t>
            </a:r>
            <a:r>
              <a:rPr lang="da-DK" dirty="0" err="1" smtClean="0">
                <a:solidFill>
                  <a:srgbClr val="00B050"/>
                </a:solidFill>
              </a:rPr>
              <a:t>reparation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lecture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before</a:t>
            </a:r>
            <a:r>
              <a:rPr lang="da-DK" dirty="0" smtClean="0">
                <a:solidFill>
                  <a:srgbClr val="00B050"/>
                </a:solidFill>
              </a:rPr>
              <a:t> the final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CHSH </a:t>
            </a:r>
            <a:r>
              <a:rPr lang="da-DK" dirty="0" err="1" smtClean="0">
                <a:solidFill>
                  <a:srgbClr val="00B050"/>
                </a:solidFill>
              </a:rPr>
              <a:t>exercise</a:t>
            </a:r>
            <a:r>
              <a:rPr lang="da-DK" dirty="0" smtClean="0">
                <a:solidFill>
                  <a:srgbClr val="00B050"/>
                </a:solidFill>
              </a:rPr>
              <a:t> at DTU</a:t>
            </a:r>
          </a:p>
          <a:p>
            <a:endParaRPr lang="da-DK" dirty="0"/>
          </a:p>
        </p:txBody>
      </p:sp>
      <p:sp>
        <p:nvSpPr>
          <p:cNvPr id="4" name="AutoShape 2" descr="Billedresultat for two qub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91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Agenda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Recap</a:t>
            </a:r>
          </a:p>
          <a:p>
            <a:r>
              <a:rPr lang="da-DK" dirty="0" err="1" smtClean="0">
                <a:solidFill>
                  <a:srgbClr val="00B050"/>
                </a:solidFill>
              </a:rPr>
              <a:t>Questions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50"/>
                </a:solidFill>
              </a:rPr>
              <a:t>A more </a:t>
            </a:r>
            <a:r>
              <a:rPr lang="da-DK" dirty="0" err="1" smtClean="0">
                <a:solidFill>
                  <a:srgbClr val="00B050"/>
                </a:solidFill>
              </a:rPr>
              <a:t>precise</a:t>
            </a:r>
            <a:r>
              <a:rPr lang="da-DK" dirty="0" smtClean="0">
                <a:solidFill>
                  <a:srgbClr val="00B050"/>
                </a:solidFill>
              </a:rPr>
              <a:t> in </a:t>
            </a:r>
            <a:r>
              <a:rPr lang="da-DK" dirty="0" err="1" smtClean="0">
                <a:solidFill>
                  <a:srgbClr val="00B050"/>
                </a:solidFill>
              </a:rPr>
              <a:t>depth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walk-over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50"/>
                </a:solidFill>
              </a:rPr>
              <a:t>An </a:t>
            </a:r>
            <a:r>
              <a:rPr lang="da-DK" dirty="0" err="1" smtClean="0">
                <a:solidFill>
                  <a:srgbClr val="00B050"/>
                </a:solidFill>
              </a:rPr>
              <a:t>Exercise</a:t>
            </a:r>
            <a:r>
              <a:rPr lang="da-DK" dirty="0" smtClean="0">
                <a:solidFill>
                  <a:srgbClr val="00B050"/>
                </a:solidFill>
              </a:rPr>
              <a:t> with </a:t>
            </a:r>
            <a:r>
              <a:rPr lang="da-DK" dirty="0" err="1" smtClean="0">
                <a:solidFill>
                  <a:srgbClr val="00B050"/>
                </a:solidFill>
              </a:rPr>
              <a:t>previous</a:t>
            </a:r>
            <a:r>
              <a:rPr lang="da-DK" dirty="0" smtClean="0">
                <a:solidFill>
                  <a:srgbClr val="00B050"/>
                </a:solidFill>
              </a:rPr>
              <a:t> data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Qiskit </a:t>
            </a:r>
            <a:r>
              <a:rPr lang="da-DK" dirty="0" err="1" smtClean="0">
                <a:solidFill>
                  <a:srgbClr val="00B050"/>
                </a:solidFill>
              </a:rPr>
              <a:t>programming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exercise</a:t>
            </a:r>
            <a:endParaRPr lang="da-DK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a-DK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734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8</a:t>
            </a:r>
            <a:r>
              <a:rPr lang="da-DK" dirty="0" smtClean="0">
                <a:solidFill>
                  <a:schemeClr val="accent6"/>
                </a:solidFill>
              </a:rPr>
              <a:t>:15 </a:t>
            </a:r>
            <a:r>
              <a:rPr lang="da-DK" dirty="0">
                <a:solidFill>
                  <a:schemeClr val="accent6"/>
                </a:solidFill>
              </a:rPr>
              <a:t>– 	</a:t>
            </a:r>
            <a:r>
              <a:rPr lang="da-DK" dirty="0" smtClean="0">
                <a:solidFill>
                  <a:schemeClr val="accent6"/>
                </a:solidFill>
              </a:rPr>
              <a:t>8:30</a:t>
            </a:r>
            <a:r>
              <a:rPr lang="da-DK" dirty="0">
                <a:solidFill>
                  <a:schemeClr val="accent6"/>
                </a:solidFill>
              </a:rPr>
              <a:t>	</a:t>
            </a:r>
            <a:r>
              <a:rPr lang="da-DK" dirty="0" smtClean="0">
                <a:solidFill>
                  <a:schemeClr val="accent6"/>
                </a:solidFill>
              </a:rPr>
              <a:t>Recap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da-DK" dirty="0" err="1" smtClean="0"/>
              <a:t>EXAM’s</a:t>
            </a:r>
            <a:r>
              <a:rPr lang="da-DK" dirty="0" smtClean="0"/>
              <a:t> in </a:t>
            </a:r>
            <a:r>
              <a:rPr lang="da-DK" dirty="0" err="1" smtClean="0"/>
              <a:t>detail</a:t>
            </a:r>
            <a:endParaRPr lang="da-DK" dirty="0" smtClean="0"/>
          </a:p>
          <a:p>
            <a:r>
              <a:rPr lang="da-DK" dirty="0" smtClean="0"/>
              <a:t>Mandatory report</a:t>
            </a:r>
          </a:p>
          <a:p>
            <a:r>
              <a:rPr lang="da-DK" dirty="0" err="1" smtClean="0"/>
              <a:t>MathLab</a:t>
            </a:r>
            <a:endParaRPr lang="da-DK" dirty="0" smtClean="0"/>
          </a:p>
          <a:p>
            <a:r>
              <a:rPr lang="da-DK" dirty="0" smtClean="0"/>
              <a:t>CodeRanch</a:t>
            </a:r>
          </a:p>
          <a:p>
            <a:r>
              <a:rPr lang="da-DK" dirty="0" err="1" smtClean="0"/>
              <a:t>Mulitiple</a:t>
            </a:r>
            <a:r>
              <a:rPr lang="da-DK" dirty="0" smtClean="0"/>
              <a:t> choice</a:t>
            </a:r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498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8:30 </a:t>
            </a:r>
            <a:r>
              <a:rPr lang="da-DK" dirty="0">
                <a:solidFill>
                  <a:schemeClr val="accent6"/>
                </a:solidFill>
              </a:rPr>
              <a:t>– 	</a:t>
            </a:r>
            <a:r>
              <a:rPr lang="da-DK" dirty="0" smtClean="0">
                <a:solidFill>
                  <a:schemeClr val="accent6"/>
                </a:solidFill>
              </a:rPr>
              <a:t>8:45</a:t>
            </a:r>
            <a:r>
              <a:rPr lang="da-DK" dirty="0">
                <a:solidFill>
                  <a:schemeClr val="accent6"/>
                </a:solidFill>
              </a:rPr>
              <a:t>	</a:t>
            </a:r>
            <a:r>
              <a:rPr lang="da-DK" dirty="0" err="1" smtClean="0">
                <a:solidFill>
                  <a:schemeClr val="accent6"/>
                </a:solidFill>
              </a:rPr>
              <a:t>Questions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da-DK" sz="4400" dirty="0" err="1" smtClean="0">
                <a:solidFill>
                  <a:srgbClr val="00B050"/>
                </a:solidFill>
              </a:rPr>
              <a:t>Questions</a:t>
            </a:r>
            <a:endParaRPr lang="da-DK" sz="4400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da-DK" sz="4400" dirty="0" err="1" smtClean="0">
                <a:solidFill>
                  <a:srgbClr val="FF0000"/>
                </a:solidFill>
              </a:rPr>
              <a:t>Questions</a:t>
            </a:r>
            <a:endParaRPr lang="da-DK" sz="44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da-DK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</a:t>
            </a:r>
            <a:endParaRPr lang="da-DK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da-DK" sz="4400" dirty="0" err="1" smtClean="0">
                <a:solidFill>
                  <a:srgbClr val="FFFF00"/>
                </a:solidFill>
              </a:rPr>
              <a:t>Questions</a:t>
            </a:r>
            <a:endParaRPr lang="da-DK" sz="44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da-DK" sz="4400" dirty="0" err="1">
                <a:solidFill>
                  <a:srgbClr val="7030A0"/>
                </a:solidFill>
              </a:rPr>
              <a:t>Questions</a:t>
            </a:r>
            <a:endParaRPr lang="da-DK" sz="4400" dirty="0">
              <a:solidFill>
                <a:srgbClr val="7030A0"/>
              </a:solidFill>
            </a:endParaRP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09600" y="1752600"/>
            <a:ext cx="8579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 smtClean="0"/>
          </a:p>
          <a:p>
            <a:endParaRPr lang="da-DK" dirty="0" smtClean="0"/>
          </a:p>
          <a:p>
            <a:pPr marL="0" indent="0">
              <a:buFont typeface="Arial" pitchFamily="34" charset="0"/>
              <a:buNone/>
            </a:pPr>
            <a:endParaRPr lang="da-DK" dirty="0" smtClean="0"/>
          </a:p>
          <a:p>
            <a:pPr marL="0" indent="0">
              <a:buFont typeface="Arial" pitchFamily="34" charset="0"/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5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9:00 </a:t>
            </a:r>
            <a:r>
              <a:rPr lang="da-DK" dirty="0">
                <a:solidFill>
                  <a:schemeClr val="accent6"/>
                </a:solidFill>
              </a:rPr>
              <a:t>– </a:t>
            </a:r>
            <a:r>
              <a:rPr lang="da-DK" dirty="0" smtClean="0">
                <a:solidFill>
                  <a:schemeClr val="accent6"/>
                </a:solidFill>
              </a:rPr>
              <a:t>9:45  New </a:t>
            </a:r>
            <a:r>
              <a:rPr lang="da-DK" dirty="0" err="1" smtClean="0">
                <a:solidFill>
                  <a:schemeClr val="accent6"/>
                </a:solidFill>
              </a:rPr>
              <a:t>Walk-over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241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9:00 </a:t>
            </a:r>
            <a:r>
              <a:rPr lang="da-DK" dirty="0">
                <a:solidFill>
                  <a:schemeClr val="accent6"/>
                </a:solidFill>
              </a:rPr>
              <a:t>– </a:t>
            </a:r>
            <a:r>
              <a:rPr lang="da-DK" dirty="0" smtClean="0">
                <a:solidFill>
                  <a:schemeClr val="accent6"/>
                </a:solidFill>
              </a:rPr>
              <a:t>9:45  New </a:t>
            </a:r>
            <a:r>
              <a:rPr lang="da-DK" dirty="0" err="1" smtClean="0">
                <a:solidFill>
                  <a:schemeClr val="accent6"/>
                </a:solidFill>
              </a:rPr>
              <a:t>Walk-over</a:t>
            </a:r>
            <a:endParaRPr lang="da-DK" dirty="0"/>
          </a:p>
        </p:txBody>
      </p:sp>
      <p:graphicFrame>
        <p:nvGraphicFramePr>
          <p:cNvPr id="7" name="Pladsholder til indhold 6"/>
          <p:cNvGraphicFramePr>
            <a:graphicFrameLocks noGrp="1"/>
          </p:cNvGraphicFramePr>
          <p:nvPr>
            <p:ph idx="1"/>
          </p:nvPr>
        </p:nvGraphicFramePr>
        <p:xfrm>
          <a:off x="2851150" y="2153444"/>
          <a:ext cx="3441700" cy="3419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1003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Q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R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T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(Q+R)S + (R-Q)T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2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4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10:00-10:45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b="1" i="1" dirty="0" smtClean="0"/>
          </a:p>
          <a:p>
            <a:r>
              <a:rPr lang="da-DK" sz="8000" b="1" i="1" dirty="0" err="1" smtClean="0">
                <a:solidFill>
                  <a:srgbClr val="92D050"/>
                </a:solidFill>
              </a:rPr>
              <a:t>Prepare</a:t>
            </a:r>
            <a:r>
              <a:rPr lang="da-DK" sz="8000" b="1" i="1" dirty="0" smtClean="0">
                <a:solidFill>
                  <a:srgbClr val="92D050"/>
                </a:solidFill>
              </a:rPr>
              <a:t> for the DTU </a:t>
            </a:r>
            <a:r>
              <a:rPr lang="da-DK" sz="8000" b="1" i="1" dirty="0" err="1" smtClean="0">
                <a:solidFill>
                  <a:srgbClr val="92D050"/>
                </a:solidFill>
              </a:rPr>
              <a:t>exercise</a:t>
            </a:r>
            <a:r>
              <a:rPr lang="da-DK" sz="8000" b="1" i="1" dirty="0" smtClean="0">
                <a:solidFill>
                  <a:srgbClr val="92D050"/>
                </a:solidFill>
              </a:rPr>
              <a:t> by </a:t>
            </a:r>
            <a:r>
              <a:rPr lang="da-DK" sz="8000" b="1" i="1" dirty="0" err="1" smtClean="0">
                <a:solidFill>
                  <a:srgbClr val="92D050"/>
                </a:solidFill>
              </a:rPr>
              <a:t>this</a:t>
            </a:r>
            <a:r>
              <a:rPr lang="da-DK" sz="8000" b="1" i="1" dirty="0" smtClean="0">
                <a:solidFill>
                  <a:srgbClr val="92D050"/>
                </a:solidFill>
              </a:rPr>
              <a:t> Template</a:t>
            </a:r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0008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11:00-11:30 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CHSH Qiskit </a:t>
            </a:r>
            <a:r>
              <a:rPr lang="da-DK" dirty="0" err="1" smtClean="0">
                <a:solidFill>
                  <a:schemeClr val="accent6"/>
                </a:solidFill>
              </a:rPr>
              <a:t>Exercise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github.com/qiskit-community/qiskit-community-tutorials/blob/master/awards/teach_me_qiskit_2018/chsh_game/CHSH%20game-tutorial.ipynb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                  </a:t>
            </a:r>
            <a:endParaRPr lang="da-DK" sz="4800" b="1" i="1" dirty="0" smtClean="0">
              <a:solidFill>
                <a:srgbClr val="00B050"/>
              </a:solidFill>
            </a:endParaRPr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561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11:30 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A </a:t>
            </a:r>
            <a:r>
              <a:rPr lang="da-DK" dirty="0" err="1" smtClean="0">
                <a:solidFill>
                  <a:schemeClr val="accent6"/>
                </a:solidFill>
              </a:rPr>
              <a:t>summation</a:t>
            </a:r>
            <a:r>
              <a:rPr lang="da-DK" dirty="0" smtClean="0">
                <a:solidFill>
                  <a:schemeClr val="accent6"/>
                </a:solidFill>
              </a:rPr>
              <a:t> and </a:t>
            </a:r>
            <a:r>
              <a:rPr lang="da-DK" dirty="0" err="1" smtClean="0">
                <a:solidFill>
                  <a:schemeClr val="accent6"/>
                </a:solidFill>
              </a:rPr>
              <a:t>next</a:t>
            </a:r>
            <a:r>
              <a:rPr lang="da-DK" dirty="0" smtClean="0">
                <a:solidFill>
                  <a:schemeClr val="accent6"/>
                </a:solidFill>
              </a:rPr>
              <a:t> time 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Recap and </a:t>
            </a:r>
            <a:r>
              <a:rPr lang="da-DK" dirty="0" err="1" smtClean="0">
                <a:solidFill>
                  <a:srgbClr val="00B050"/>
                </a:solidFill>
              </a:rPr>
              <a:t>Exam</a:t>
            </a:r>
            <a:endParaRPr lang="da-DK" dirty="0">
              <a:solidFill>
                <a:srgbClr val="00B050"/>
              </a:solidFill>
            </a:endParaRPr>
          </a:p>
          <a:p>
            <a:r>
              <a:rPr lang="da-DK" dirty="0" err="1">
                <a:solidFill>
                  <a:srgbClr val="00B050"/>
                </a:solidFill>
              </a:rPr>
              <a:t>Questions</a:t>
            </a:r>
            <a:endParaRPr lang="da-DK" dirty="0">
              <a:solidFill>
                <a:srgbClr val="00B050"/>
              </a:solidFill>
            </a:endParaRPr>
          </a:p>
          <a:p>
            <a:r>
              <a:rPr lang="da-DK" dirty="0">
                <a:solidFill>
                  <a:srgbClr val="00B050"/>
                </a:solidFill>
              </a:rPr>
              <a:t>A more </a:t>
            </a:r>
            <a:r>
              <a:rPr lang="da-DK" dirty="0" err="1">
                <a:solidFill>
                  <a:srgbClr val="00B050"/>
                </a:solidFill>
              </a:rPr>
              <a:t>precise</a:t>
            </a:r>
            <a:r>
              <a:rPr lang="da-DK" dirty="0">
                <a:solidFill>
                  <a:srgbClr val="00B050"/>
                </a:solidFill>
              </a:rPr>
              <a:t> in </a:t>
            </a:r>
            <a:r>
              <a:rPr lang="da-DK" dirty="0" err="1">
                <a:solidFill>
                  <a:srgbClr val="00B050"/>
                </a:solidFill>
              </a:rPr>
              <a:t>depth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walk-over</a:t>
            </a:r>
            <a:endParaRPr lang="da-DK" dirty="0">
              <a:solidFill>
                <a:srgbClr val="00B050"/>
              </a:solidFill>
            </a:endParaRPr>
          </a:p>
          <a:p>
            <a:r>
              <a:rPr lang="da-DK" dirty="0">
                <a:solidFill>
                  <a:srgbClr val="00B050"/>
                </a:solidFill>
              </a:rPr>
              <a:t>An </a:t>
            </a:r>
            <a:r>
              <a:rPr lang="da-DK" dirty="0" err="1">
                <a:solidFill>
                  <a:srgbClr val="00B050"/>
                </a:solidFill>
              </a:rPr>
              <a:t>Exercise</a:t>
            </a:r>
            <a:r>
              <a:rPr lang="da-DK" dirty="0">
                <a:solidFill>
                  <a:srgbClr val="00B050"/>
                </a:solidFill>
              </a:rPr>
              <a:t> with </a:t>
            </a:r>
            <a:r>
              <a:rPr lang="da-DK" dirty="0" err="1">
                <a:solidFill>
                  <a:srgbClr val="00B050"/>
                </a:solidFill>
              </a:rPr>
              <a:t>previous</a:t>
            </a:r>
            <a:r>
              <a:rPr lang="da-DK" dirty="0">
                <a:solidFill>
                  <a:srgbClr val="00B050"/>
                </a:solidFill>
              </a:rPr>
              <a:t> data</a:t>
            </a:r>
          </a:p>
          <a:p>
            <a:r>
              <a:rPr lang="da-DK" dirty="0">
                <a:solidFill>
                  <a:srgbClr val="00B050"/>
                </a:solidFill>
              </a:rPr>
              <a:t>Qiskit </a:t>
            </a:r>
            <a:r>
              <a:rPr lang="da-DK" dirty="0" err="1">
                <a:solidFill>
                  <a:srgbClr val="00B050"/>
                </a:solidFill>
              </a:rPr>
              <a:t>programming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exercise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err="1" smtClean="0">
                <a:solidFill>
                  <a:srgbClr val="00B050"/>
                </a:solidFill>
              </a:rPr>
              <a:t>We</a:t>
            </a:r>
            <a:r>
              <a:rPr lang="da-DK" dirty="0" smtClean="0">
                <a:solidFill>
                  <a:srgbClr val="00B050"/>
                </a:solidFill>
              </a:rPr>
              <a:t> start with a Zoom </a:t>
            </a:r>
            <a:r>
              <a:rPr lang="da-DK" dirty="0" err="1" smtClean="0">
                <a:solidFill>
                  <a:srgbClr val="00B050"/>
                </a:solidFill>
              </a:rPr>
              <a:t>presenation</a:t>
            </a:r>
            <a:r>
              <a:rPr lang="da-DK" dirty="0" smtClean="0">
                <a:solidFill>
                  <a:srgbClr val="00B050"/>
                </a:solidFill>
              </a:rPr>
              <a:t> on line so You </a:t>
            </a:r>
            <a:r>
              <a:rPr lang="da-DK" dirty="0" err="1" smtClean="0">
                <a:solidFill>
                  <a:srgbClr val="00B050"/>
                </a:solidFill>
              </a:rPr>
              <a:t>could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stay</a:t>
            </a:r>
            <a:r>
              <a:rPr lang="da-DK" dirty="0" smtClean="0">
                <a:solidFill>
                  <a:srgbClr val="00B050"/>
                </a:solidFill>
              </a:rPr>
              <a:t> at </a:t>
            </a:r>
            <a:r>
              <a:rPr lang="da-DK" dirty="0" err="1" smtClean="0">
                <a:solidFill>
                  <a:srgbClr val="00B050"/>
                </a:solidFill>
              </a:rPr>
              <a:t>home</a:t>
            </a:r>
            <a:r>
              <a:rPr lang="da-DK" dirty="0" smtClean="0">
                <a:solidFill>
                  <a:srgbClr val="00B050"/>
                </a:solidFill>
              </a:rPr>
              <a:t> for </a:t>
            </a:r>
            <a:r>
              <a:rPr lang="da-DK" dirty="0" err="1" smtClean="0">
                <a:solidFill>
                  <a:srgbClr val="00B050"/>
                </a:solidFill>
              </a:rPr>
              <a:t>this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sz="4600" dirty="0" smtClean="0"/>
              <a:t>Meet at DTU at 13:00 at </a:t>
            </a:r>
            <a:r>
              <a:rPr lang="da-DK" sz="4600" dirty="0" err="1" smtClean="0"/>
              <a:t>address</a:t>
            </a:r>
            <a:r>
              <a:rPr lang="da-DK" sz="4600" dirty="0" smtClean="0"/>
              <a:t> </a:t>
            </a:r>
            <a:r>
              <a:rPr lang="da-DK" sz="4600" dirty="0" err="1" smtClean="0"/>
              <a:t>below</a:t>
            </a:r>
            <a:r>
              <a:rPr lang="da-DK" sz="4600" dirty="0" smtClean="0"/>
              <a:t> 29th of </a:t>
            </a:r>
            <a:r>
              <a:rPr lang="da-DK" sz="4600" dirty="0" err="1" smtClean="0"/>
              <a:t>October</a:t>
            </a:r>
            <a:endParaRPr lang="da-DK" sz="4600" dirty="0" smtClean="0"/>
          </a:p>
          <a:p>
            <a:r>
              <a:rPr lang="da-DK" dirty="0">
                <a:solidFill>
                  <a:srgbClr val="FF0000"/>
                </a:solidFill>
              </a:rPr>
              <a:t>Technical University of Denmark</a:t>
            </a:r>
          </a:p>
          <a:p>
            <a:r>
              <a:rPr lang="da-DK" dirty="0">
                <a:solidFill>
                  <a:srgbClr val="FF0000"/>
                </a:solidFill>
              </a:rPr>
              <a:t>DTU Physics</a:t>
            </a:r>
          </a:p>
          <a:p>
            <a:r>
              <a:rPr lang="da-DK" dirty="0">
                <a:solidFill>
                  <a:srgbClr val="FF0000"/>
                </a:solidFill>
              </a:rPr>
              <a:t>Fysikvej </a:t>
            </a:r>
            <a:r>
              <a:rPr lang="da-DK" dirty="0" err="1">
                <a:solidFill>
                  <a:srgbClr val="FF0000"/>
                </a:solidFill>
              </a:rPr>
              <a:t>bld</a:t>
            </a:r>
            <a:r>
              <a:rPr lang="da-DK" dirty="0">
                <a:solidFill>
                  <a:srgbClr val="FF0000"/>
                </a:solidFill>
              </a:rPr>
              <a:t>. 307, </a:t>
            </a:r>
            <a:r>
              <a:rPr lang="da-DK" dirty="0" err="1">
                <a:solidFill>
                  <a:srgbClr val="FF0000"/>
                </a:solidFill>
              </a:rPr>
              <a:t>room</a:t>
            </a:r>
            <a:r>
              <a:rPr lang="da-DK" dirty="0">
                <a:solidFill>
                  <a:srgbClr val="FF0000"/>
                </a:solidFill>
              </a:rPr>
              <a:t> 258</a:t>
            </a:r>
          </a:p>
          <a:p>
            <a:r>
              <a:rPr lang="da-DK" dirty="0">
                <a:solidFill>
                  <a:srgbClr val="FF0000"/>
                </a:solidFill>
              </a:rPr>
              <a:t>DK-2800 </a:t>
            </a:r>
            <a:r>
              <a:rPr lang="da-DK" dirty="0" err="1">
                <a:solidFill>
                  <a:srgbClr val="FF0000"/>
                </a:solidFill>
              </a:rPr>
              <a:t>Kgs</a:t>
            </a:r>
            <a:r>
              <a:rPr lang="da-DK" dirty="0">
                <a:solidFill>
                  <a:srgbClr val="FF0000"/>
                </a:solidFill>
              </a:rPr>
              <a:t>. Lyngby</a:t>
            </a:r>
          </a:p>
          <a:p>
            <a:endParaRPr lang="da-D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5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9432</TotalTime>
  <Words>280</Words>
  <Application>Microsoft Office PowerPoint</Application>
  <PresentationFormat>Skærmshow (4:3)</PresentationFormat>
  <Paragraphs>137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0" baseType="lpstr">
      <vt:lpstr>Kontortema</vt:lpstr>
      <vt:lpstr>Quantum Lecture 4C</vt:lpstr>
      <vt:lpstr>Agenda</vt:lpstr>
      <vt:lpstr>8:15 –  8:30 Recap</vt:lpstr>
      <vt:lpstr>8:30 –  8:45 Questions</vt:lpstr>
      <vt:lpstr>9:00 – 9:45  New Walk-over</vt:lpstr>
      <vt:lpstr>9:00 – 9:45  New Walk-over</vt:lpstr>
      <vt:lpstr>10:00-10:45</vt:lpstr>
      <vt:lpstr>11:00-11:30  CHSH Qiskit Exercise</vt:lpstr>
      <vt:lpstr>11:30  A summation and next time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Lecture 3</dc:title>
  <dc:creator>Tom</dc:creator>
  <cp:lastModifiedBy>toms</cp:lastModifiedBy>
  <cp:revision>81</cp:revision>
  <dcterms:created xsi:type="dcterms:W3CDTF">2019-09-16T09:10:35Z</dcterms:created>
  <dcterms:modified xsi:type="dcterms:W3CDTF">2020-10-15T10:29:14Z</dcterms:modified>
</cp:coreProperties>
</file>