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1.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handoutMasterIdLst>
    <p:handoutMasterId r:id="rId17"/>
  </p:handoutMasterIdLst>
  <p:sldIdLst>
    <p:sldId id="259" r:id="rId2"/>
    <p:sldId id="297" r:id="rId3"/>
    <p:sldId id="261" r:id="rId4"/>
    <p:sldId id="281" r:id="rId5"/>
    <p:sldId id="288" r:id="rId6"/>
    <p:sldId id="289" r:id="rId7"/>
    <p:sldId id="290" r:id="rId8"/>
    <p:sldId id="291" r:id="rId9"/>
    <p:sldId id="294" r:id="rId10"/>
    <p:sldId id="293" r:id="rId11"/>
    <p:sldId id="292" r:id="rId12"/>
    <p:sldId id="296" r:id="rId13"/>
    <p:sldId id="295" r:id="rId14"/>
    <p:sldId id="298" r:id="rId15"/>
  </p:sldIdLst>
  <p:sldSz cx="9144000" cy="6858000" type="screen4x3"/>
  <p:notesSz cx="6858000" cy="9144000"/>
  <p:defaultTextStyle>
    <a:defPPr>
      <a:defRPr lang="da-DK"/>
    </a:defPPr>
    <a:lvl1pPr marL="0" algn="l" defTabSz="914400" rtl="0" eaLnBrk="1" latinLnBrk="0" hangingPunct="1">
      <a:defRPr lang="da-DK" sz="1800" kern="1200">
        <a:solidFill>
          <a:schemeClr val="tx1"/>
        </a:solidFill>
        <a:latin typeface="+mn-lt"/>
        <a:ea typeface="+mn-ea"/>
        <a:cs typeface="+mn-cs"/>
      </a:defRPr>
    </a:lvl1pPr>
    <a:lvl2pPr marL="457200" algn="l" defTabSz="914400" rtl="0" eaLnBrk="1" latinLnBrk="0" hangingPunct="1">
      <a:defRPr lang="da-DK" sz="1800" kern="1200">
        <a:solidFill>
          <a:schemeClr val="tx1"/>
        </a:solidFill>
        <a:latin typeface="+mn-lt"/>
        <a:ea typeface="+mn-ea"/>
        <a:cs typeface="+mn-cs"/>
      </a:defRPr>
    </a:lvl2pPr>
    <a:lvl3pPr marL="914400" algn="l" defTabSz="914400" rtl="0" eaLnBrk="1" latinLnBrk="0" hangingPunct="1">
      <a:defRPr lang="da-DK" sz="1800" kern="1200">
        <a:solidFill>
          <a:schemeClr val="tx1"/>
        </a:solidFill>
        <a:latin typeface="+mn-lt"/>
        <a:ea typeface="+mn-ea"/>
        <a:cs typeface="+mn-cs"/>
      </a:defRPr>
    </a:lvl3pPr>
    <a:lvl4pPr marL="1371600" algn="l" defTabSz="914400" rtl="0" eaLnBrk="1" latinLnBrk="0" hangingPunct="1">
      <a:defRPr lang="da-DK" sz="1800" kern="1200">
        <a:solidFill>
          <a:schemeClr val="tx1"/>
        </a:solidFill>
        <a:latin typeface="+mn-lt"/>
        <a:ea typeface="+mn-ea"/>
        <a:cs typeface="+mn-cs"/>
      </a:defRPr>
    </a:lvl4pPr>
    <a:lvl5pPr marL="1828800" algn="l" defTabSz="914400" rtl="0" eaLnBrk="1" latinLnBrk="0" hangingPunct="1">
      <a:defRPr lang="da-DK" sz="1800" kern="1200">
        <a:solidFill>
          <a:schemeClr val="tx1"/>
        </a:solidFill>
        <a:latin typeface="+mn-lt"/>
        <a:ea typeface="+mn-ea"/>
        <a:cs typeface="+mn-cs"/>
      </a:defRPr>
    </a:lvl5pPr>
    <a:lvl6pPr marL="2286000" algn="l" defTabSz="914400" rtl="0" eaLnBrk="1" latinLnBrk="0" hangingPunct="1">
      <a:defRPr lang="da-DK" sz="1800" kern="1200">
        <a:solidFill>
          <a:schemeClr val="tx1"/>
        </a:solidFill>
        <a:latin typeface="+mn-lt"/>
        <a:ea typeface="+mn-ea"/>
        <a:cs typeface="+mn-cs"/>
      </a:defRPr>
    </a:lvl6pPr>
    <a:lvl7pPr marL="2743200" algn="l" defTabSz="914400" rtl="0" eaLnBrk="1" latinLnBrk="0" hangingPunct="1">
      <a:defRPr lang="da-DK" sz="1800" kern="1200">
        <a:solidFill>
          <a:schemeClr val="tx1"/>
        </a:solidFill>
        <a:latin typeface="+mn-lt"/>
        <a:ea typeface="+mn-ea"/>
        <a:cs typeface="+mn-cs"/>
      </a:defRPr>
    </a:lvl7pPr>
    <a:lvl8pPr marL="3200400" algn="l" defTabSz="914400" rtl="0" eaLnBrk="1" latinLnBrk="0" hangingPunct="1">
      <a:defRPr lang="da-DK" sz="1800" kern="1200">
        <a:solidFill>
          <a:schemeClr val="tx1"/>
        </a:solidFill>
        <a:latin typeface="+mn-lt"/>
        <a:ea typeface="+mn-ea"/>
        <a:cs typeface="+mn-cs"/>
      </a:defRPr>
    </a:lvl8pPr>
    <a:lvl9pPr marL="3657600" algn="l" defTabSz="914400" rtl="0" eaLnBrk="1" latinLnBrk="0" hangingPunct="1">
      <a:defRPr lang="da-DK"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sektion" id="{779CC93D-E52E-4D84-901B-11D7331DD495}">
          <p14:sldIdLst/>
        </p14:section>
        <p14:section name="Oversigt og målsætninger" id="{ABA716BF-3A5C-4ADB-94C9-CFEF84EBA240}">
          <p14:sldIdLst>
            <p14:sldId id="259"/>
            <p14:sldId id="297"/>
            <p14:sldId id="261"/>
            <p14:sldId id="281"/>
            <p14:sldId id="288"/>
            <p14:sldId id="289"/>
            <p14:sldId id="290"/>
            <p14:sldId id="291"/>
            <p14:sldId id="294"/>
            <p14:sldId id="293"/>
            <p14:sldId id="292"/>
            <p14:sldId id="296"/>
            <p14:sldId id="295"/>
            <p14:sldId id="298"/>
          </p14:sldIdLst>
        </p14:section>
        <p14:section name="Emne 1" id="{6D9936A3-3945-4757-BC8B-B5C252D8E036}">
          <p14:sldIdLst/>
        </p14:section>
        <p14:section name="Eksempeldias for visuelle effekter" id="{BAB3A466-96C9-4230-9978-795378D75699}">
          <p14:sldIdLst/>
        </p14:section>
        <p14:section name="Analyse" id="{8C0305C9-B152-4FBA-A789-FE1976D53990}">
          <p14:sldIdLst/>
        </p14:section>
        <p14:section name="Konklusion og oversigt" id="{790CEF5B-569A-4C2F-BED5-750B08C0E5AD}">
          <p14:sldIdLst/>
        </p14:section>
        <p14:section name="Tillæg"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p:scale>
          <a:sx n="66" d="100"/>
          <a:sy n="66" d="100"/>
        </p:scale>
        <p:origin x="-1602" y="-7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da-DK" sz="1200"/>
            </a:lvl1pPr>
          </a:lstStyle>
          <a:p>
            <a:endParaRPr lang="da-DK"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da-DK" sz="1200"/>
            </a:lvl1pPr>
          </a:lstStyle>
          <a:p>
            <a:fld id="{D83FDC75-7F73-4A4A-A77C-09AADF00E0EA}" type="datetimeFigureOut">
              <a:rPr lang="da-DK" smtClean="0"/>
              <a:pPr/>
              <a:t>27-08-2020</a:t>
            </a:fld>
            <a:endParaRPr lang="da-DK"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da-DK" sz="1200"/>
            </a:lvl1pPr>
          </a:lstStyle>
          <a:p>
            <a:endParaRPr lang="da-DK"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da-DK" sz="1200"/>
            </a:lvl1pPr>
          </a:lstStyle>
          <a:p>
            <a:fld id="{459226BF-1F13-42D3-80DC-373E7ADD1EBC}" type="slidenum">
              <a:rPr lang="da-DK" smtClean="0"/>
              <a:pPr/>
              <a:t>‹nr.›</a:t>
            </a:fld>
            <a:endParaRPr lang="da-DK" dirty="0"/>
          </a:p>
        </p:txBody>
      </p:sp>
    </p:spTree>
    <p:extLst>
      <p:ext uri="{BB962C8B-B14F-4D97-AF65-F5344CB8AC3E}">
        <p14:creationId xmlns:p14="http://schemas.microsoft.com/office/powerpoint/2010/main" val="80301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da-DK" sz="1200"/>
            </a:lvl1pPr>
          </a:lstStyle>
          <a:p>
            <a:endParaRPr lang="da-DK"/>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da-DK" sz="1200"/>
            </a:lvl1pPr>
          </a:lstStyle>
          <a:p>
            <a:fld id="{48AEF76B-3757-4A0B-AF93-28494465C1DD}" type="datetimeFigureOut">
              <a:pPr/>
              <a:t>27-08-2020</a:t>
            </a:fld>
            <a:endParaRPr lang="da-D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a:t>Klik for at redigere teksttypografier i masteren</a:t>
            </a:r>
          </a:p>
          <a:p>
            <a:pPr lvl="1"/>
            <a:r>
              <a:rPr lang="da-DK"/>
              <a:t>Andet niveau</a:t>
            </a:r>
          </a:p>
          <a:p>
            <a:pPr lvl="2"/>
            <a:r>
              <a:rPr lang="da-DK"/>
              <a:t>Tredje niveau</a:t>
            </a:r>
          </a:p>
          <a:p>
            <a:pPr lvl="3"/>
            <a:r>
              <a:rPr lang="da-DK"/>
              <a:t>Fjerde niveau</a:t>
            </a:r>
          </a:p>
          <a:p>
            <a:pPr lvl="4"/>
            <a:r>
              <a:rPr lang="da-DK"/>
              <a:t>Femte niveau</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da-DK" sz="1200"/>
            </a:lvl1pPr>
          </a:lstStyle>
          <a:p>
            <a:endParaRPr lang="da-DK"/>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da-DK" sz="1200"/>
            </a:lvl1pPr>
          </a:lstStyle>
          <a:p>
            <a:fld id="{75693FD4-8F83-4EF7-AC3F-0DC0388986B0}" type="slidenum">
              <a:pPr/>
              <a:t>‹nr.›</a:t>
            </a:fld>
            <a:endParaRPr lang="da-DK"/>
          </a:p>
        </p:txBody>
      </p:sp>
    </p:spTree>
    <p:extLst>
      <p:ext uri="{BB962C8B-B14F-4D97-AF65-F5344CB8AC3E}">
        <p14:creationId xmlns:p14="http://schemas.microsoft.com/office/powerpoint/2010/main" val="277199472"/>
      </p:ext>
    </p:extLst>
  </p:cSld>
  <p:clrMap bg1="lt1" tx1="dk1" bg2="lt2" tx2="dk2" accent1="accent1" accent2="accent2" accent3="accent3" accent4="accent4" accent5="accent5" accent6="accent6" hlink="hlink" folHlink="folHlink"/>
  <p:notesStyle>
    <a:lvl1pPr marL="0" algn="l" defTabSz="914400" rtl="0" eaLnBrk="1" latinLnBrk="0" hangingPunct="1">
      <a:defRPr lang="da-DK" sz="1200" kern="1200">
        <a:solidFill>
          <a:schemeClr val="tx1"/>
        </a:solidFill>
        <a:latin typeface="+mn-lt"/>
        <a:ea typeface="+mn-ea"/>
        <a:cs typeface="+mn-cs"/>
      </a:defRPr>
    </a:lvl1pPr>
    <a:lvl2pPr marL="457200" algn="l" defTabSz="914400" rtl="0" eaLnBrk="1" latinLnBrk="0" hangingPunct="1">
      <a:defRPr lang="da-DK" sz="1200" kern="1200">
        <a:solidFill>
          <a:schemeClr val="tx1"/>
        </a:solidFill>
        <a:latin typeface="+mn-lt"/>
        <a:ea typeface="+mn-ea"/>
        <a:cs typeface="+mn-cs"/>
      </a:defRPr>
    </a:lvl2pPr>
    <a:lvl3pPr marL="914400" algn="l" defTabSz="914400" rtl="0" eaLnBrk="1" latinLnBrk="0" hangingPunct="1">
      <a:defRPr lang="da-DK" sz="1200" kern="1200">
        <a:solidFill>
          <a:schemeClr val="tx1"/>
        </a:solidFill>
        <a:latin typeface="+mn-lt"/>
        <a:ea typeface="+mn-ea"/>
        <a:cs typeface="+mn-cs"/>
      </a:defRPr>
    </a:lvl3pPr>
    <a:lvl4pPr marL="1371600" algn="l" defTabSz="914400" rtl="0" eaLnBrk="1" latinLnBrk="0" hangingPunct="1">
      <a:defRPr lang="da-DK" sz="1200" kern="1200">
        <a:solidFill>
          <a:schemeClr val="tx1"/>
        </a:solidFill>
        <a:latin typeface="+mn-lt"/>
        <a:ea typeface="+mn-ea"/>
        <a:cs typeface="+mn-cs"/>
      </a:defRPr>
    </a:lvl4pPr>
    <a:lvl5pPr marL="1828800" algn="l" defTabSz="914400" rtl="0" eaLnBrk="1" latinLnBrk="0" hangingPunct="1">
      <a:defRPr lang="da-DK" sz="1200" kern="1200">
        <a:solidFill>
          <a:schemeClr val="tx1"/>
        </a:solidFill>
        <a:latin typeface="+mn-lt"/>
        <a:ea typeface="+mn-ea"/>
        <a:cs typeface="+mn-cs"/>
      </a:defRPr>
    </a:lvl5pPr>
    <a:lvl6pPr marL="2286000" algn="l" defTabSz="914400" rtl="0" eaLnBrk="1" latinLnBrk="0" hangingPunct="1">
      <a:defRPr lang="da-DK" sz="1200" kern="1200">
        <a:solidFill>
          <a:schemeClr val="tx1"/>
        </a:solidFill>
        <a:latin typeface="+mn-lt"/>
        <a:ea typeface="+mn-ea"/>
        <a:cs typeface="+mn-cs"/>
      </a:defRPr>
    </a:lvl6pPr>
    <a:lvl7pPr marL="2743200" algn="l" defTabSz="914400" rtl="0" eaLnBrk="1" latinLnBrk="0" hangingPunct="1">
      <a:defRPr lang="da-DK" sz="1200" kern="1200">
        <a:solidFill>
          <a:schemeClr val="tx1"/>
        </a:solidFill>
        <a:latin typeface="+mn-lt"/>
        <a:ea typeface="+mn-ea"/>
        <a:cs typeface="+mn-cs"/>
      </a:defRPr>
    </a:lvl7pPr>
    <a:lvl8pPr marL="3200400" algn="l" defTabSz="914400" rtl="0" eaLnBrk="1" latinLnBrk="0" hangingPunct="1">
      <a:defRPr lang="da-DK" sz="1200" kern="1200">
        <a:solidFill>
          <a:schemeClr val="tx1"/>
        </a:solidFill>
        <a:latin typeface="+mn-lt"/>
        <a:ea typeface="+mn-ea"/>
        <a:cs typeface="+mn-cs"/>
      </a:defRPr>
    </a:lvl8pPr>
    <a:lvl9pPr marL="3657600" algn="l" defTabSz="914400" rtl="0" eaLnBrk="1" latinLnBrk="0" hangingPunct="1">
      <a:defRPr lang="da-DK"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da-DK"/>
            </a:pPr>
            <a:r>
              <a:rPr lang="da-DK" dirty="0" smtClean="0"/>
              <a:t>Denne skabelon kan bruges som en startfil til at præsentere undervisningsmateriale i en gruppe.</a:t>
            </a:r>
          </a:p>
          <a:p>
            <a:endParaRPr lang="da-DK" dirty="0" smtClean="0"/>
          </a:p>
          <a:p>
            <a:pPr lvl="0"/>
            <a:r>
              <a:rPr lang="da-DK" sz="1200" b="1" dirty="0" smtClean="0"/>
              <a:t>Sektioner</a:t>
            </a:r>
            <a:endParaRPr lang="da-DK" sz="1200" b="0" dirty="0" smtClean="0"/>
          </a:p>
          <a:p>
            <a:pPr lvl="0"/>
            <a:r>
              <a:rPr lang="da-DK" sz="1200" b="0" dirty="0" smtClean="0"/>
              <a:t>Højreklik på et dias for at tilføje sektioner.</a:t>
            </a:r>
            <a:r>
              <a:rPr lang="da-DK" sz="1200" b="0" baseline="0" dirty="0" smtClean="0"/>
              <a:t> Du kan bruge sektioner til at organisere dias eller lette samarbejdet mellem flere forfattere.</a:t>
            </a:r>
            <a:endParaRPr lang="da-DK" sz="1200" b="0" dirty="0" smtClean="0"/>
          </a:p>
          <a:p>
            <a:pPr lvl="0"/>
            <a:endParaRPr lang="da-DK" sz="1200" b="1" dirty="0" smtClean="0"/>
          </a:p>
          <a:p>
            <a:pPr lvl="0"/>
            <a:r>
              <a:rPr lang="da-DK" sz="1200" b="1" dirty="0" smtClean="0"/>
              <a:t>Noter</a:t>
            </a:r>
          </a:p>
          <a:p>
            <a:pPr lvl="0"/>
            <a:r>
              <a:rPr lang="da-DK" sz="1200" dirty="0" smtClean="0"/>
              <a:t>Brug sektionen Noter til leveringsnoter eller til at give flere oplysninger til målgruppen.</a:t>
            </a:r>
            <a:r>
              <a:rPr lang="da-DK" sz="1200" baseline="0" dirty="0" smtClean="0"/>
              <a:t> Vis disse noter i præsentationsvisningen under præsentationen. </a:t>
            </a:r>
          </a:p>
          <a:p>
            <a:pPr lvl="0">
              <a:buFontTx/>
              <a:buNone/>
            </a:pPr>
            <a:r>
              <a:rPr lang="da-DK" sz="1200" dirty="0" smtClean="0"/>
              <a:t>Vær opmærksom på skriftstørrelsen (vigtigt for hjælp til handicappede, synlighed, videooptagelser og onlineproduktioner)</a:t>
            </a:r>
          </a:p>
          <a:p>
            <a:pPr lvl="0"/>
            <a:endParaRPr lang="da-DK" sz="1200" dirty="0" smtClean="0"/>
          </a:p>
          <a:p>
            <a:pPr lvl="0">
              <a:buFontTx/>
              <a:buNone/>
            </a:pPr>
            <a:r>
              <a:rPr lang="da-DK" sz="1200" b="1" dirty="0" smtClean="0"/>
              <a:t>Koordinerede farver </a:t>
            </a:r>
          </a:p>
          <a:p>
            <a:pPr lvl="0">
              <a:buFontTx/>
              <a:buNone/>
            </a:pPr>
            <a:r>
              <a:rPr lang="da-DK" sz="1200" dirty="0" smtClean="0"/>
              <a:t>Læg især mærke til grafer, diagrammer og tekstfelter.</a:t>
            </a:r>
            <a:r>
              <a:rPr lang="da-DK" sz="1200" baseline="0" dirty="0" smtClean="0"/>
              <a:t> </a:t>
            </a:r>
            <a:endParaRPr lang="da-DK" sz="1200" dirty="0" smtClean="0"/>
          </a:p>
          <a:p>
            <a:pPr lvl="0"/>
            <a:r>
              <a:rPr lang="da-DK" sz="1200" dirty="0" smtClean="0"/>
              <a:t>Overvej, om deltagere skal udskrives i sort-hvid eller </a:t>
            </a:r>
            <a:r>
              <a:rPr lang="da-DK" sz="1200" dirty="0" err="1" smtClean="0"/>
              <a:t>gråtoneskala</a:t>
            </a:r>
            <a:r>
              <a:rPr lang="da-DK" sz="1200" dirty="0" smtClean="0"/>
              <a:t>. Kør en prøveudskrift for at kontrollere, at farverne er korrekte, når der udskrives i sort-hvid og </a:t>
            </a:r>
            <a:r>
              <a:rPr lang="da-DK" sz="1200" dirty="0" err="1" smtClean="0"/>
              <a:t>gråtoneskala</a:t>
            </a:r>
            <a:r>
              <a:rPr lang="da-DK" sz="1200" dirty="0" smtClean="0"/>
              <a:t>.</a:t>
            </a:r>
          </a:p>
          <a:p>
            <a:pPr lvl="0">
              <a:buFontTx/>
              <a:buNone/>
            </a:pPr>
            <a:endParaRPr lang="da-DK" sz="1200" dirty="0" smtClean="0"/>
          </a:p>
          <a:p>
            <a:pPr lvl="0">
              <a:buFontTx/>
              <a:buNone/>
            </a:pPr>
            <a:r>
              <a:rPr lang="da-DK" sz="1200" b="1" dirty="0" smtClean="0"/>
              <a:t>Grafik, tabeller og diagrammer</a:t>
            </a:r>
          </a:p>
          <a:p>
            <a:pPr lvl="0"/>
            <a:r>
              <a:rPr lang="da-DK" sz="1200" dirty="0" smtClean="0"/>
              <a:t>Gør det enkelt: Hvis det er muligt, skal du bruge ensartede typografier og farver, der ikke virker forstyrrende.</a:t>
            </a:r>
          </a:p>
          <a:p>
            <a:pPr lvl="0"/>
            <a:r>
              <a:rPr lang="da-DK" sz="1200" dirty="0" smtClean="0"/>
              <a:t>Navngiv alle diagrammer og tabeller.</a:t>
            </a:r>
          </a:p>
          <a:p>
            <a:endParaRPr lang="da-DK" dirty="0" smtClean="0"/>
          </a:p>
          <a:p>
            <a:endParaRPr lang="da-DK" dirty="0" smtClean="0"/>
          </a:p>
          <a:p>
            <a:endParaRPr lang="da-DK" dirty="0"/>
          </a:p>
        </p:txBody>
      </p:sp>
      <p:sp>
        <p:nvSpPr>
          <p:cNvPr id="4" name="Slide Number Placeholder 3"/>
          <p:cNvSpPr>
            <a:spLocks noGrp="1"/>
          </p:cNvSpPr>
          <p:nvPr>
            <p:ph type="sldNum" sz="quarter" idx="10"/>
          </p:nvPr>
        </p:nvSpPr>
        <p:spPr/>
        <p:txBody>
          <a:bodyPr/>
          <a:lstStyle/>
          <a:p>
            <a:fld id="{EC6EAC7D-5A89-47C2-8ABA-56C9C2DEF7A4}" type="slidenum">
              <a:rPr lang="da-DK" smtClean="0"/>
              <a:pPr/>
              <a:t>1</a:t>
            </a:fld>
            <a:endParaRPr lang="da-D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da-DK" dirty="0" smtClean="0"/>
              <a:t>Kurset giver en meget let  forståelig introduktion</a:t>
            </a:r>
            <a:r>
              <a:rPr lang="da-DK" baseline="0" dirty="0" smtClean="0"/>
              <a:t> til quantum computing og kvantemekanik. Og det gør jeg ved at illustrere det med simple bygge klodser af qubits og quantum gates som er de basale elementer for at udvikle quantum algoritmer.</a:t>
            </a:r>
          </a:p>
          <a:p>
            <a:pPr>
              <a:lnSpc>
                <a:spcPct val="80000"/>
              </a:lnSpc>
            </a:pPr>
            <a:endParaRPr lang="da-DK" baseline="0" dirty="0" smtClean="0"/>
          </a:p>
        </p:txBody>
      </p:sp>
      <p:sp>
        <p:nvSpPr>
          <p:cNvPr id="4" name="Slide Number Placeholder 3"/>
          <p:cNvSpPr>
            <a:spLocks noGrp="1"/>
          </p:cNvSpPr>
          <p:nvPr>
            <p:ph type="sldNum" sz="quarter" idx="10"/>
          </p:nvPr>
        </p:nvSpPr>
        <p:spPr/>
        <p:txBody>
          <a:bodyPr/>
          <a:lstStyle/>
          <a:p>
            <a:fld id="{EC6EAC7D-5A89-47C2-8ABA-56C9C2DEF7A4}" type="slidenum">
              <a:rPr lang="da-DK" smtClean="0"/>
              <a:pPr/>
              <a:t>10</a:t>
            </a:fld>
            <a:endParaRPr lang="da-D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da-DK" dirty="0" smtClean="0"/>
              <a:t>Giv en kort oversigt over præsentationen.</a:t>
            </a:r>
            <a:r>
              <a:rPr lang="da-DK" baseline="0" dirty="0" smtClean="0"/>
              <a:t> B</a:t>
            </a:r>
            <a:r>
              <a:rPr lang="da-DK" dirty="0" smtClean="0"/>
              <a:t>eskriv præsentationens overordnede fokus, og hvorfor det er vigtigt.</a:t>
            </a:r>
          </a:p>
          <a:p>
            <a:pPr>
              <a:lnSpc>
                <a:spcPct val="80000"/>
              </a:lnSpc>
            </a:pPr>
            <a:r>
              <a:rPr lang="da-DK" dirty="0" smtClean="0"/>
              <a:t>Giv en introduktion af de overordnede emner.</a:t>
            </a:r>
          </a:p>
          <a:p>
            <a:r>
              <a:rPr lang="da-DK" dirty="0" smtClean="0"/>
              <a:t>Du kan give deltagerne et overblik ved</a:t>
            </a:r>
            <a:r>
              <a:rPr lang="da-DK" baseline="0" dirty="0" smtClean="0"/>
              <a:t> at </a:t>
            </a:r>
            <a:r>
              <a:rPr lang="da-DK" dirty="0" smtClean="0"/>
              <a:t>gentage dette oversigtsdias gennem præsentationen, hvor du fremhæver det næste emne, du vil gennemgå.</a:t>
            </a:r>
          </a:p>
        </p:txBody>
      </p:sp>
      <p:sp>
        <p:nvSpPr>
          <p:cNvPr id="4" name="Slide Number Placeholder 3"/>
          <p:cNvSpPr>
            <a:spLocks noGrp="1"/>
          </p:cNvSpPr>
          <p:nvPr>
            <p:ph type="sldNum" sz="quarter" idx="10"/>
          </p:nvPr>
        </p:nvSpPr>
        <p:spPr/>
        <p:txBody>
          <a:bodyPr/>
          <a:lstStyle/>
          <a:p>
            <a:fld id="{EC6EAC7D-5A89-47C2-8ABA-56C9C2DEF7A4}" type="slidenum">
              <a:rPr lang="da-DK" smtClean="0"/>
              <a:pPr/>
              <a:t>11</a:t>
            </a:fld>
            <a:endParaRPr lang="da-D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da-DK" dirty="0" smtClean="0"/>
              <a:t>Giv en kort oversigt over præsentationen.</a:t>
            </a:r>
            <a:r>
              <a:rPr lang="da-DK" baseline="0" dirty="0" smtClean="0"/>
              <a:t> B</a:t>
            </a:r>
            <a:r>
              <a:rPr lang="da-DK" dirty="0" smtClean="0"/>
              <a:t>eskriv præsentationens overordnede fokus, og hvorfor det er vigtigt.</a:t>
            </a:r>
          </a:p>
          <a:p>
            <a:pPr>
              <a:lnSpc>
                <a:spcPct val="80000"/>
              </a:lnSpc>
            </a:pPr>
            <a:r>
              <a:rPr lang="da-DK" dirty="0" smtClean="0"/>
              <a:t>Giv en introduktion af de overordnede emner.</a:t>
            </a:r>
          </a:p>
          <a:p>
            <a:r>
              <a:rPr lang="da-DK" dirty="0" smtClean="0"/>
              <a:t>Du kan give deltagerne et overblik ved</a:t>
            </a:r>
            <a:r>
              <a:rPr lang="da-DK" baseline="0" dirty="0" smtClean="0"/>
              <a:t> at </a:t>
            </a:r>
            <a:r>
              <a:rPr lang="da-DK" dirty="0" smtClean="0"/>
              <a:t>gentage dette oversigtsdias gennem præsentationen, hvor du fremhæver det næste emne, du vil gennemgå.</a:t>
            </a:r>
          </a:p>
        </p:txBody>
      </p:sp>
      <p:sp>
        <p:nvSpPr>
          <p:cNvPr id="4" name="Slide Number Placeholder 3"/>
          <p:cNvSpPr>
            <a:spLocks noGrp="1"/>
          </p:cNvSpPr>
          <p:nvPr>
            <p:ph type="sldNum" sz="quarter" idx="10"/>
          </p:nvPr>
        </p:nvSpPr>
        <p:spPr/>
        <p:txBody>
          <a:bodyPr/>
          <a:lstStyle/>
          <a:p>
            <a:fld id="{EC6EAC7D-5A89-47C2-8ABA-56C9C2DEF7A4}" type="slidenum">
              <a:rPr lang="da-DK" smtClean="0"/>
              <a:pPr/>
              <a:t>12</a:t>
            </a:fld>
            <a:endParaRPr lang="da-D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da-DK" dirty="0" smtClean="0"/>
              <a:t>Kurset giver en meget let  forståelig introduktion</a:t>
            </a:r>
            <a:r>
              <a:rPr lang="da-DK" baseline="0" dirty="0" smtClean="0"/>
              <a:t> til quantum computing og kvantemekanik. Og det gør jeg ved at illustrere det med simple bygge klodser af qubits og quantum gates som er de basale elementer for at udvikle quantum algoritmer.</a:t>
            </a:r>
          </a:p>
          <a:p>
            <a:pPr>
              <a:lnSpc>
                <a:spcPct val="80000"/>
              </a:lnSpc>
            </a:pPr>
            <a:endParaRPr lang="da-DK" baseline="0" dirty="0" smtClean="0"/>
          </a:p>
        </p:txBody>
      </p:sp>
      <p:sp>
        <p:nvSpPr>
          <p:cNvPr id="4" name="Slide Number Placeholder 3"/>
          <p:cNvSpPr>
            <a:spLocks noGrp="1"/>
          </p:cNvSpPr>
          <p:nvPr>
            <p:ph type="sldNum" sz="quarter" idx="10"/>
          </p:nvPr>
        </p:nvSpPr>
        <p:spPr/>
        <p:txBody>
          <a:bodyPr/>
          <a:lstStyle/>
          <a:p>
            <a:fld id="{EC6EAC7D-5A89-47C2-8ABA-56C9C2DEF7A4}" type="slidenum">
              <a:rPr lang="da-DK" smtClean="0"/>
              <a:pPr/>
              <a:t>13</a:t>
            </a:fld>
            <a:endParaRPr lang="da-D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da-DK" dirty="0" smtClean="0"/>
              <a:t>Giv en kort oversigt over præsentationen.</a:t>
            </a:r>
            <a:r>
              <a:rPr lang="da-DK" baseline="0" dirty="0" smtClean="0"/>
              <a:t> B</a:t>
            </a:r>
            <a:r>
              <a:rPr lang="da-DK" dirty="0" smtClean="0"/>
              <a:t>eskriv præsentationens overordnede fokus, og hvorfor det er vigtigt.</a:t>
            </a:r>
          </a:p>
          <a:p>
            <a:pPr>
              <a:lnSpc>
                <a:spcPct val="80000"/>
              </a:lnSpc>
            </a:pPr>
            <a:r>
              <a:rPr lang="da-DK" dirty="0" smtClean="0"/>
              <a:t>Giv en introduktion af de overordnede emner.</a:t>
            </a:r>
          </a:p>
          <a:p>
            <a:r>
              <a:rPr lang="da-DK" dirty="0" smtClean="0"/>
              <a:t>Du kan give deltagerne et overblik ved</a:t>
            </a:r>
            <a:r>
              <a:rPr lang="da-DK" baseline="0" dirty="0" smtClean="0"/>
              <a:t> at </a:t>
            </a:r>
            <a:r>
              <a:rPr lang="da-DK" dirty="0" smtClean="0"/>
              <a:t>gentage dette oversigtsdias gennem præsentationen, hvor du fremhæver det næste emne, du vil gennemgå.</a:t>
            </a:r>
          </a:p>
        </p:txBody>
      </p:sp>
      <p:sp>
        <p:nvSpPr>
          <p:cNvPr id="4" name="Slide Number Placeholder 3"/>
          <p:cNvSpPr>
            <a:spLocks noGrp="1"/>
          </p:cNvSpPr>
          <p:nvPr>
            <p:ph type="sldNum" sz="quarter" idx="10"/>
          </p:nvPr>
        </p:nvSpPr>
        <p:spPr/>
        <p:txBody>
          <a:bodyPr/>
          <a:lstStyle/>
          <a:p>
            <a:fld id="{EC6EAC7D-5A89-47C2-8ABA-56C9C2DEF7A4}" type="slidenum">
              <a:rPr lang="da-DK" smtClean="0"/>
              <a:pPr/>
              <a:t>14</a:t>
            </a:fld>
            <a:endParaRPr lang="da-D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da-DK" dirty="0" smtClean="0"/>
              <a:t>Giv en kort oversigt over præsentationen.</a:t>
            </a:r>
            <a:r>
              <a:rPr lang="da-DK" baseline="0" dirty="0" smtClean="0"/>
              <a:t> B</a:t>
            </a:r>
            <a:r>
              <a:rPr lang="da-DK" dirty="0" smtClean="0"/>
              <a:t>eskriv præsentationens overordnede fokus, og hvorfor det er vigtigt.</a:t>
            </a:r>
          </a:p>
          <a:p>
            <a:pPr>
              <a:lnSpc>
                <a:spcPct val="80000"/>
              </a:lnSpc>
            </a:pPr>
            <a:r>
              <a:rPr lang="da-DK" dirty="0" smtClean="0"/>
              <a:t>Giv en introduktion af de overordnede emner.</a:t>
            </a:r>
          </a:p>
          <a:p>
            <a:r>
              <a:rPr lang="da-DK" dirty="0" smtClean="0"/>
              <a:t>Du kan give deltagerne et overblik ved</a:t>
            </a:r>
            <a:r>
              <a:rPr lang="da-DK" baseline="0" dirty="0" smtClean="0"/>
              <a:t> at </a:t>
            </a:r>
            <a:r>
              <a:rPr lang="da-DK" dirty="0" smtClean="0"/>
              <a:t>gentage dette oversigtsdias gennem præsentationen, hvor du fremhæver det næste emne, du vil gennemgå.</a:t>
            </a:r>
          </a:p>
        </p:txBody>
      </p:sp>
      <p:sp>
        <p:nvSpPr>
          <p:cNvPr id="4" name="Slide Number Placeholder 3"/>
          <p:cNvSpPr>
            <a:spLocks noGrp="1"/>
          </p:cNvSpPr>
          <p:nvPr>
            <p:ph type="sldNum" sz="quarter" idx="10"/>
          </p:nvPr>
        </p:nvSpPr>
        <p:spPr/>
        <p:txBody>
          <a:bodyPr/>
          <a:lstStyle/>
          <a:p>
            <a:fld id="{EC6EAC7D-5A89-47C2-8ABA-56C9C2DEF7A4}" type="slidenum">
              <a:rPr lang="da-DK" smtClean="0"/>
              <a:pPr/>
              <a:t>2</a:t>
            </a:fld>
            <a:endParaRPr lang="da-D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da-DK" dirty="0" smtClean="0"/>
              <a:t>Giv en kort oversigt over præsentationen.</a:t>
            </a:r>
            <a:r>
              <a:rPr lang="da-DK" baseline="0" dirty="0" smtClean="0"/>
              <a:t> B</a:t>
            </a:r>
            <a:r>
              <a:rPr lang="da-DK" dirty="0" smtClean="0"/>
              <a:t>eskriv præsentationens overordnede fokus, og hvorfor det er vigtigt.</a:t>
            </a:r>
          </a:p>
          <a:p>
            <a:pPr>
              <a:lnSpc>
                <a:spcPct val="80000"/>
              </a:lnSpc>
            </a:pPr>
            <a:r>
              <a:rPr lang="da-DK" dirty="0" smtClean="0"/>
              <a:t>Giv en introduktion af de overordnede emner.</a:t>
            </a:r>
          </a:p>
          <a:p>
            <a:r>
              <a:rPr lang="da-DK" dirty="0" smtClean="0"/>
              <a:t>Du kan give deltagerne et overblik ved</a:t>
            </a:r>
            <a:r>
              <a:rPr lang="da-DK" baseline="0" dirty="0" smtClean="0"/>
              <a:t> at </a:t>
            </a:r>
            <a:r>
              <a:rPr lang="da-DK" dirty="0" smtClean="0"/>
              <a:t>gentage dette oversigtsdias gennem præsentationen, hvor du fremhæver det næste emne, du vil gennemgå.</a:t>
            </a:r>
          </a:p>
        </p:txBody>
      </p:sp>
      <p:sp>
        <p:nvSpPr>
          <p:cNvPr id="4" name="Slide Number Placeholder 3"/>
          <p:cNvSpPr>
            <a:spLocks noGrp="1"/>
          </p:cNvSpPr>
          <p:nvPr>
            <p:ph type="sldNum" sz="quarter" idx="10"/>
          </p:nvPr>
        </p:nvSpPr>
        <p:spPr/>
        <p:txBody>
          <a:bodyPr/>
          <a:lstStyle/>
          <a:p>
            <a:fld id="{EC6EAC7D-5A89-47C2-8ABA-56C9C2DEF7A4}" type="slidenum">
              <a:rPr lang="da-DK" smtClean="0"/>
              <a:pPr/>
              <a:t>3</a:t>
            </a:fld>
            <a:endParaRPr lang="da-D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da-DK"/>
            </a:pPr>
            <a:r>
              <a:rPr lang="da-DK" sz="1200" dirty="0" smtClean="0"/>
              <a:t>Dette er en anden indstilling</a:t>
            </a:r>
            <a:r>
              <a:rPr lang="da-DK" sz="1200" baseline="0" dirty="0" smtClean="0"/>
              <a:t> for et oversigtsdias med overgange.</a:t>
            </a:r>
            <a:endParaRPr lang="da-DK" sz="1200" dirty="0" smtClean="0"/>
          </a:p>
          <a:p>
            <a:endParaRPr lang="da-DK" dirty="0"/>
          </a:p>
        </p:txBody>
      </p:sp>
      <p:sp>
        <p:nvSpPr>
          <p:cNvPr id="4" name="Slide Number Placeholder 3"/>
          <p:cNvSpPr>
            <a:spLocks noGrp="1"/>
          </p:cNvSpPr>
          <p:nvPr>
            <p:ph type="sldNum" sz="quarter" idx="10"/>
          </p:nvPr>
        </p:nvSpPr>
        <p:spPr/>
        <p:txBody>
          <a:bodyPr/>
          <a:lstStyle/>
          <a:p>
            <a:fld id="{75693FD4-8F83-4EF7-AC3F-0DC0388986B0}" type="slidenum">
              <a:rPr lang="da-DK" smtClean="0"/>
              <a:pPr/>
              <a:t>4</a:t>
            </a:fld>
            <a:endParaRPr lang="da-D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da-DK" dirty="0" smtClean="0"/>
              <a:t>Giv en kort oversigt over præsentationen.</a:t>
            </a:r>
            <a:r>
              <a:rPr lang="da-DK" baseline="0" dirty="0" smtClean="0"/>
              <a:t> B</a:t>
            </a:r>
            <a:r>
              <a:rPr lang="da-DK" dirty="0" smtClean="0"/>
              <a:t>eskriv præsentationens overordnede fokus, og hvorfor det er vigtigt.</a:t>
            </a:r>
          </a:p>
          <a:p>
            <a:pPr>
              <a:lnSpc>
                <a:spcPct val="80000"/>
              </a:lnSpc>
            </a:pPr>
            <a:r>
              <a:rPr lang="da-DK" dirty="0" smtClean="0"/>
              <a:t>Giv en introduktion af de overordnede emner.</a:t>
            </a:r>
          </a:p>
          <a:p>
            <a:r>
              <a:rPr lang="da-DK" dirty="0" smtClean="0"/>
              <a:t>Du kan give deltagerne et overblik ved</a:t>
            </a:r>
            <a:r>
              <a:rPr lang="da-DK" baseline="0" dirty="0" smtClean="0"/>
              <a:t> at </a:t>
            </a:r>
            <a:r>
              <a:rPr lang="da-DK" dirty="0" smtClean="0"/>
              <a:t>gentage dette oversigtsdias gennem præsentationen, hvor du fremhæver det næste emne, du vil gennemgå.</a:t>
            </a:r>
          </a:p>
        </p:txBody>
      </p:sp>
      <p:sp>
        <p:nvSpPr>
          <p:cNvPr id="4" name="Slide Number Placeholder 3"/>
          <p:cNvSpPr>
            <a:spLocks noGrp="1"/>
          </p:cNvSpPr>
          <p:nvPr>
            <p:ph type="sldNum" sz="quarter" idx="10"/>
          </p:nvPr>
        </p:nvSpPr>
        <p:spPr/>
        <p:txBody>
          <a:bodyPr/>
          <a:lstStyle/>
          <a:p>
            <a:fld id="{EC6EAC7D-5A89-47C2-8ABA-56C9C2DEF7A4}" type="slidenum">
              <a:rPr lang="da-DK" smtClean="0"/>
              <a:pPr/>
              <a:t>5</a:t>
            </a:fld>
            <a:endParaRPr lang="da-D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da-DK" dirty="0" smtClean="0"/>
              <a:t>Giv en kort oversigt over præsentationen.</a:t>
            </a:r>
            <a:r>
              <a:rPr lang="da-DK" baseline="0" dirty="0" smtClean="0"/>
              <a:t> B</a:t>
            </a:r>
            <a:r>
              <a:rPr lang="da-DK" dirty="0" smtClean="0"/>
              <a:t>eskriv præsentationens overordnede fokus, og hvorfor det er vigtigt.</a:t>
            </a:r>
          </a:p>
          <a:p>
            <a:pPr>
              <a:lnSpc>
                <a:spcPct val="80000"/>
              </a:lnSpc>
            </a:pPr>
            <a:r>
              <a:rPr lang="da-DK" dirty="0" smtClean="0"/>
              <a:t>Giv en introduktion af de overordnede emner.</a:t>
            </a:r>
          </a:p>
          <a:p>
            <a:r>
              <a:rPr lang="da-DK" dirty="0" smtClean="0"/>
              <a:t>Du kan give deltagerne et overblik ved</a:t>
            </a:r>
            <a:r>
              <a:rPr lang="da-DK" baseline="0" dirty="0" smtClean="0"/>
              <a:t> at </a:t>
            </a:r>
            <a:r>
              <a:rPr lang="da-DK" dirty="0" smtClean="0"/>
              <a:t>gentage dette oversigtsdias gennem præsentationen, hvor du fremhæver det næste emne, du vil gennemgå.</a:t>
            </a:r>
          </a:p>
        </p:txBody>
      </p:sp>
      <p:sp>
        <p:nvSpPr>
          <p:cNvPr id="4" name="Slide Number Placeholder 3"/>
          <p:cNvSpPr>
            <a:spLocks noGrp="1"/>
          </p:cNvSpPr>
          <p:nvPr>
            <p:ph type="sldNum" sz="quarter" idx="10"/>
          </p:nvPr>
        </p:nvSpPr>
        <p:spPr/>
        <p:txBody>
          <a:bodyPr/>
          <a:lstStyle/>
          <a:p>
            <a:fld id="{EC6EAC7D-5A89-47C2-8ABA-56C9C2DEF7A4}" type="slidenum">
              <a:rPr lang="da-DK" smtClean="0"/>
              <a:pPr/>
              <a:t>6</a:t>
            </a:fld>
            <a:endParaRPr lang="da-D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da-DK" dirty="0" smtClean="0"/>
              <a:t>Giv en kort oversigt over præsentationen.</a:t>
            </a:r>
            <a:r>
              <a:rPr lang="da-DK" baseline="0" dirty="0" smtClean="0"/>
              <a:t> B</a:t>
            </a:r>
            <a:r>
              <a:rPr lang="da-DK" dirty="0" smtClean="0"/>
              <a:t>eskriv præsentationens overordnede fokus, og hvorfor det er vigtigt.</a:t>
            </a:r>
          </a:p>
          <a:p>
            <a:pPr>
              <a:lnSpc>
                <a:spcPct val="80000"/>
              </a:lnSpc>
            </a:pPr>
            <a:r>
              <a:rPr lang="da-DK" dirty="0" smtClean="0"/>
              <a:t>Giv en introduktion af de overordnede emner.</a:t>
            </a:r>
          </a:p>
          <a:p>
            <a:r>
              <a:rPr lang="da-DK" dirty="0" smtClean="0"/>
              <a:t>Du kan give deltagerne et overblik ved</a:t>
            </a:r>
            <a:r>
              <a:rPr lang="da-DK" baseline="0" dirty="0" smtClean="0"/>
              <a:t> at </a:t>
            </a:r>
            <a:r>
              <a:rPr lang="da-DK" dirty="0" smtClean="0"/>
              <a:t>gentage dette oversigtsdias gennem præsentationen, hvor du fremhæver det næste emne, du vil gennemgå.</a:t>
            </a:r>
          </a:p>
        </p:txBody>
      </p:sp>
      <p:sp>
        <p:nvSpPr>
          <p:cNvPr id="4" name="Slide Number Placeholder 3"/>
          <p:cNvSpPr>
            <a:spLocks noGrp="1"/>
          </p:cNvSpPr>
          <p:nvPr>
            <p:ph type="sldNum" sz="quarter" idx="10"/>
          </p:nvPr>
        </p:nvSpPr>
        <p:spPr/>
        <p:txBody>
          <a:bodyPr/>
          <a:lstStyle/>
          <a:p>
            <a:fld id="{EC6EAC7D-5A89-47C2-8ABA-56C9C2DEF7A4}" type="slidenum">
              <a:rPr lang="da-DK" smtClean="0"/>
              <a:pPr/>
              <a:t>7</a:t>
            </a:fld>
            <a:endParaRPr lang="da-D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da-DK" dirty="0" smtClean="0"/>
              <a:t>Kurset giver en meget let  forståelig introduktion</a:t>
            </a:r>
            <a:r>
              <a:rPr lang="da-DK" baseline="0" dirty="0" smtClean="0"/>
              <a:t> til quantum computing og kvantemekanik. Og det gør jeg ved at illustrere det med simple bygge klodser af qubits og quantum gates som er de basale elementer for at udvikle quantum algoritmer.</a:t>
            </a:r>
          </a:p>
          <a:p>
            <a:pPr>
              <a:lnSpc>
                <a:spcPct val="80000"/>
              </a:lnSpc>
            </a:pPr>
            <a:endParaRPr lang="da-DK" baseline="0" dirty="0" smtClean="0"/>
          </a:p>
        </p:txBody>
      </p:sp>
      <p:sp>
        <p:nvSpPr>
          <p:cNvPr id="4" name="Slide Number Placeholder 3"/>
          <p:cNvSpPr>
            <a:spLocks noGrp="1"/>
          </p:cNvSpPr>
          <p:nvPr>
            <p:ph type="sldNum" sz="quarter" idx="10"/>
          </p:nvPr>
        </p:nvSpPr>
        <p:spPr/>
        <p:txBody>
          <a:bodyPr/>
          <a:lstStyle/>
          <a:p>
            <a:fld id="{EC6EAC7D-5A89-47C2-8ABA-56C9C2DEF7A4}" type="slidenum">
              <a:rPr lang="da-DK" smtClean="0"/>
              <a:pPr/>
              <a:t>8</a:t>
            </a:fld>
            <a:endParaRPr lang="da-D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da-DK" dirty="0" smtClean="0"/>
              <a:t>Kurset giver en meget let  forståelig introduktion</a:t>
            </a:r>
            <a:r>
              <a:rPr lang="da-DK" baseline="0" dirty="0" smtClean="0"/>
              <a:t> til quantum computing og kvantemekanik. Og det gør jeg ved at illustrere det med simple bygge klodser af qubits og quantum gates som er de basale elementer for at udvikle quantum algoritmer.</a:t>
            </a:r>
          </a:p>
          <a:p>
            <a:pPr>
              <a:lnSpc>
                <a:spcPct val="80000"/>
              </a:lnSpc>
            </a:pPr>
            <a:endParaRPr lang="da-DK" baseline="0" dirty="0" smtClean="0"/>
          </a:p>
        </p:txBody>
      </p:sp>
      <p:sp>
        <p:nvSpPr>
          <p:cNvPr id="4" name="Slide Number Placeholder 3"/>
          <p:cNvSpPr>
            <a:spLocks noGrp="1"/>
          </p:cNvSpPr>
          <p:nvPr>
            <p:ph type="sldNum" sz="quarter" idx="10"/>
          </p:nvPr>
        </p:nvSpPr>
        <p:spPr/>
        <p:txBody>
          <a:bodyPr/>
          <a:lstStyle/>
          <a:p>
            <a:fld id="{EC6EAC7D-5A89-47C2-8ABA-56C9C2DEF7A4}" type="slidenum">
              <a:rPr lang="da-DK" smtClean="0"/>
              <a:pPr/>
              <a:t>9</a:t>
            </a:fld>
            <a:endParaRPr lang="da-DK"/>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da-DK" b="1" cap="small" baseline="0">
                <a:solidFill>
                  <a:srgbClr val="003300"/>
                </a:solidFill>
              </a:defRPr>
            </a:lvl1pPr>
          </a:lstStyle>
          <a:p>
            <a:r>
              <a:rPr kumimoji="0" lang="da-DK"/>
              <a:t>Klik for at redigere titeltypografien i masteren</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da-DK" sz="2000" b="0">
                <a:solidFill>
                  <a:schemeClr val="tx1"/>
                </a:solidFill>
                <a:latin typeface="Georgia" pitchFamily="18" charset="0"/>
              </a:defRPr>
            </a:lvl1pPr>
            <a:lvl2pPr marL="457200" indent="0" algn="ctr" eaLnBrk="1" latinLnBrk="0" hangingPunct="1">
              <a:buNone/>
              <a:defRPr kumimoji="0" lang="da-DK">
                <a:solidFill>
                  <a:schemeClr val="tx1">
                    <a:tint val="75000"/>
                  </a:schemeClr>
                </a:solidFill>
              </a:defRPr>
            </a:lvl2pPr>
            <a:lvl3pPr marL="914400" indent="0" algn="ctr" eaLnBrk="1" latinLnBrk="0" hangingPunct="1">
              <a:buNone/>
              <a:defRPr kumimoji="0" lang="da-DK">
                <a:solidFill>
                  <a:schemeClr val="tx1">
                    <a:tint val="75000"/>
                  </a:schemeClr>
                </a:solidFill>
              </a:defRPr>
            </a:lvl3pPr>
            <a:lvl4pPr marL="1371600" indent="0" algn="ctr" eaLnBrk="1" latinLnBrk="0" hangingPunct="1">
              <a:buNone/>
              <a:defRPr kumimoji="0" lang="da-DK">
                <a:solidFill>
                  <a:schemeClr val="tx1">
                    <a:tint val="75000"/>
                  </a:schemeClr>
                </a:solidFill>
              </a:defRPr>
            </a:lvl4pPr>
            <a:lvl5pPr marL="1828800" indent="0" algn="ctr" eaLnBrk="1" latinLnBrk="0" hangingPunct="1">
              <a:buNone/>
              <a:defRPr kumimoji="0" lang="da-DK">
                <a:solidFill>
                  <a:schemeClr val="tx1">
                    <a:tint val="75000"/>
                  </a:schemeClr>
                </a:solidFill>
              </a:defRPr>
            </a:lvl5pPr>
            <a:lvl6pPr marL="2286000" indent="0" algn="ctr" eaLnBrk="1" latinLnBrk="0" hangingPunct="1">
              <a:buNone/>
              <a:defRPr kumimoji="0" lang="da-DK">
                <a:solidFill>
                  <a:schemeClr val="tx1">
                    <a:tint val="75000"/>
                  </a:schemeClr>
                </a:solidFill>
              </a:defRPr>
            </a:lvl6pPr>
            <a:lvl7pPr marL="2743200" indent="0" algn="ctr" eaLnBrk="1" latinLnBrk="0" hangingPunct="1">
              <a:buNone/>
              <a:defRPr kumimoji="0" lang="da-DK">
                <a:solidFill>
                  <a:schemeClr val="tx1">
                    <a:tint val="75000"/>
                  </a:schemeClr>
                </a:solidFill>
              </a:defRPr>
            </a:lvl7pPr>
            <a:lvl8pPr marL="3200400" indent="0" algn="ctr" eaLnBrk="1" latinLnBrk="0" hangingPunct="1">
              <a:buNone/>
              <a:defRPr kumimoji="0" lang="da-DK">
                <a:solidFill>
                  <a:schemeClr val="tx1">
                    <a:tint val="75000"/>
                  </a:schemeClr>
                </a:solidFill>
              </a:defRPr>
            </a:lvl8pPr>
            <a:lvl9pPr marL="3657600" indent="0" algn="ctr" eaLnBrk="1" latinLnBrk="0" hangingPunct="1">
              <a:buNone/>
              <a:defRPr kumimoji="0" lang="da-DK">
                <a:solidFill>
                  <a:schemeClr val="tx1">
                    <a:tint val="75000"/>
                  </a:schemeClr>
                </a:solidFill>
              </a:defRPr>
            </a:lvl9pPr>
          </a:lstStyle>
          <a:p>
            <a:pPr eaLnBrk="1" latinLnBrk="0" hangingPunct="1"/>
            <a:r>
              <a:rPr lang="da-DK" smtClean="0"/>
              <a:t>Klik for at redigere i master</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da-DK" sz="2000" baseline="0"/>
            </a:lvl1pPr>
          </a:lstStyle>
          <a:p>
            <a:r>
              <a:rPr kumimoji="0" lang="da-DK"/>
              <a:t>Firmalogo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da-DK" smtClean="0"/>
              <a:t>Klik for at redigere i master</a:t>
            </a:r>
            <a:endParaRPr/>
          </a:p>
        </p:txBody>
      </p:sp>
      <p:sp>
        <p:nvSpPr>
          <p:cNvPr id="3" name="Date Placeholder 2"/>
          <p:cNvSpPr>
            <a:spLocks noGrp="1"/>
          </p:cNvSpPr>
          <p:nvPr>
            <p:ph type="dt" sz="half" idx="10"/>
          </p:nvPr>
        </p:nvSpPr>
        <p:spPr/>
        <p:txBody>
          <a:bodyPr/>
          <a:lstStyle/>
          <a:p>
            <a:fld id="{757B281C-5159-4971-8228-52B9A72E9ED2}" type="datetimeFigureOut">
              <a:pPr/>
              <a:t>27-08-2020</a:t>
            </a:fld>
            <a:endParaRPr kumimoji="0" lang="da-DK"/>
          </a:p>
        </p:txBody>
      </p:sp>
      <p:sp>
        <p:nvSpPr>
          <p:cNvPr id="4" name="Footer Placeholder 3"/>
          <p:cNvSpPr>
            <a:spLocks noGrp="1"/>
          </p:cNvSpPr>
          <p:nvPr>
            <p:ph type="ftr" sz="quarter" idx="11"/>
          </p:nvPr>
        </p:nvSpPr>
        <p:spPr/>
        <p:txBody>
          <a:bodyPr/>
          <a:lstStyle/>
          <a:p>
            <a:endParaRPr kumimoji="0" lang="da-DK"/>
          </a:p>
        </p:txBody>
      </p:sp>
      <p:sp>
        <p:nvSpPr>
          <p:cNvPr id="5" name="Slide Number Placeholder 4"/>
          <p:cNvSpPr>
            <a:spLocks noGrp="1"/>
          </p:cNvSpPr>
          <p:nvPr>
            <p:ph type="sldNum" sz="quarter" idx="12"/>
          </p:nvPr>
        </p:nvSpPr>
        <p:spPr/>
        <p:txBody>
          <a:bodyPr/>
          <a:lstStyle/>
          <a:p>
            <a:fld id="{33D6E5A2-EC83-451F-A719-9AC1370DD5CF}" type="slidenum">
              <a:pPr/>
              <a:t>‹nr.›</a:t>
            </a:fld>
            <a:endParaRPr kumimoji="0" lang="da-DK"/>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27-08-2020</a:t>
            </a:fld>
            <a:endParaRPr kumimoji="0" lang="da-DK"/>
          </a:p>
        </p:txBody>
      </p:sp>
      <p:sp>
        <p:nvSpPr>
          <p:cNvPr id="3" name="Footer Placeholder 2"/>
          <p:cNvSpPr>
            <a:spLocks noGrp="1"/>
          </p:cNvSpPr>
          <p:nvPr>
            <p:ph type="ftr" sz="quarter" idx="11"/>
          </p:nvPr>
        </p:nvSpPr>
        <p:spPr/>
        <p:txBody>
          <a:bodyPr/>
          <a:lstStyle/>
          <a:p>
            <a:endParaRPr kumimoji="0" lang="da-DK"/>
          </a:p>
        </p:txBody>
      </p:sp>
      <p:sp>
        <p:nvSpPr>
          <p:cNvPr id="4" name="Slide Number Placeholder 3"/>
          <p:cNvSpPr>
            <a:spLocks noGrp="1"/>
          </p:cNvSpPr>
          <p:nvPr>
            <p:ph type="sldNum" sz="quarter" idx="12"/>
          </p:nvPr>
        </p:nvSpPr>
        <p:spPr/>
        <p:txBody>
          <a:bodyPr/>
          <a:lstStyle/>
          <a:p>
            <a:fld id="{33D6E5A2-EC83-451F-A719-9AC1370DD5CF}" type="slidenum">
              <a:pPr/>
              <a:t>‹nr.›</a:t>
            </a:fld>
            <a:endParaRPr kumimoji="0" lang="da-DK"/>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un baggru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27-08-2020</a:t>
            </a:fld>
            <a:endParaRPr kumimoji="0" lang="da-DK"/>
          </a:p>
        </p:txBody>
      </p:sp>
      <p:sp>
        <p:nvSpPr>
          <p:cNvPr id="4" name="Footer Placeholder 4"/>
          <p:cNvSpPr>
            <a:spLocks noGrp="1"/>
          </p:cNvSpPr>
          <p:nvPr>
            <p:ph type="ftr" sz="quarter" idx="11"/>
          </p:nvPr>
        </p:nvSpPr>
        <p:spPr>
          <a:xfrm>
            <a:off x="3352800" y="6356350"/>
            <a:ext cx="2895600" cy="365125"/>
          </a:xfrm>
        </p:spPr>
        <p:txBody>
          <a:bodyPr/>
          <a:lstStyle/>
          <a:p>
            <a:endParaRPr kumimoji="0" lang="da-DK"/>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‹nr.›</a:t>
            </a:fld>
            <a:endParaRPr kumimoji="0" lang="da-DK"/>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ktionsoverskri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da-DK" sz="4000" b="1" cap="small" baseline="0">
                <a:solidFill>
                  <a:srgbClr val="003300"/>
                </a:solidFill>
              </a:defRPr>
            </a:lvl1pPr>
          </a:lstStyle>
          <a:p>
            <a:r>
              <a:rPr kumimoji="0" lang="da-DK"/>
              <a:t>Klik for at redigere titeltypografien i masteren</a:t>
            </a:r>
          </a:p>
        </p:txBody>
      </p:sp>
      <p:sp>
        <p:nvSpPr>
          <p:cNvPr id="4" name="Date Placeholder 3"/>
          <p:cNvSpPr>
            <a:spLocks noGrp="1"/>
          </p:cNvSpPr>
          <p:nvPr>
            <p:ph type="dt" sz="half" idx="10"/>
          </p:nvPr>
        </p:nvSpPr>
        <p:spPr/>
        <p:txBody>
          <a:bodyPr/>
          <a:lstStyle/>
          <a:p>
            <a:fld id="{757B281C-5159-4971-8228-52B9A72E9ED2}" type="datetimeFigureOut">
              <a:pPr/>
              <a:t>27-08-2020</a:t>
            </a:fld>
            <a:endParaRPr kumimoji="0" lang="da-DK"/>
          </a:p>
        </p:txBody>
      </p:sp>
      <p:sp>
        <p:nvSpPr>
          <p:cNvPr id="5" name="Footer Placeholder 4"/>
          <p:cNvSpPr>
            <a:spLocks noGrp="1"/>
          </p:cNvSpPr>
          <p:nvPr>
            <p:ph type="ftr" sz="quarter" idx="11"/>
          </p:nvPr>
        </p:nvSpPr>
        <p:spPr/>
        <p:txBody>
          <a:bodyPr/>
          <a:lstStyle/>
          <a:p>
            <a:endParaRPr kumimoji="0" lang="da-DK"/>
          </a:p>
        </p:txBody>
      </p:sp>
      <p:sp>
        <p:nvSpPr>
          <p:cNvPr id="6" name="Slide Number Placeholder 5"/>
          <p:cNvSpPr>
            <a:spLocks noGrp="1"/>
          </p:cNvSpPr>
          <p:nvPr>
            <p:ph type="sldNum" sz="quarter" idx="12"/>
          </p:nvPr>
        </p:nvSpPr>
        <p:spPr/>
        <p:txBody>
          <a:bodyPr/>
          <a:lstStyle/>
          <a:p>
            <a:fld id="{33D6E5A2-EC83-451F-A719-9AC1370DD5CF}" type="slidenum">
              <a:pPr/>
              <a:t>‹nr.›</a:t>
            </a:fld>
            <a:endParaRPr kumimoji="0" lang="da-DK"/>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da-DK" sz="1800"/>
            </a:lvl1pPr>
          </a:lstStyle>
          <a:p>
            <a:r>
              <a:rPr kumimoji="0" lang="da-DK"/>
              <a:t>Firmalogo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og indholdsobjek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da-DK"/>
            </a:lvl1pPr>
          </a:lstStyle>
          <a:p>
            <a:r>
              <a:rPr kumimoji="0" lang="da-DK"/>
              <a:t>Klik for at redigere titeltypografien i masteren</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da-DK" sz="3200">
                <a:latin typeface="+mn-lt"/>
              </a:defRPr>
            </a:lvl1pPr>
            <a:lvl2pPr eaLnBrk="1" latinLnBrk="0" hangingPunct="1">
              <a:defRPr kumimoji="0" lang="da-DK" sz="2800">
                <a:latin typeface="+mn-lt"/>
              </a:defRPr>
            </a:lvl2pPr>
            <a:lvl3pPr eaLnBrk="1" latinLnBrk="0" hangingPunct="1">
              <a:defRPr kumimoji="0" lang="da-DK" sz="2400">
                <a:latin typeface="+mn-lt"/>
              </a:defRPr>
            </a:lvl3pPr>
            <a:lvl4pPr eaLnBrk="1" latinLnBrk="0" hangingPunct="1">
              <a:defRPr kumimoji="0" lang="da-DK" sz="2400">
                <a:latin typeface="+mn-lt"/>
              </a:defRPr>
            </a:lvl4pPr>
            <a:lvl5pPr eaLnBrk="1" latinLnBrk="0" hangingPunct="1">
              <a:defRPr kumimoji="0" lang="da-DK" sz="2400">
                <a:latin typeface="+mn-lt"/>
              </a:defRPr>
            </a:lvl5pPr>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a:p>
        </p:txBody>
      </p:sp>
      <p:sp>
        <p:nvSpPr>
          <p:cNvPr id="4" name="Date Placeholder 3"/>
          <p:cNvSpPr>
            <a:spLocks noGrp="1"/>
          </p:cNvSpPr>
          <p:nvPr>
            <p:ph type="dt" sz="half" idx="10"/>
          </p:nvPr>
        </p:nvSpPr>
        <p:spPr/>
        <p:txBody>
          <a:bodyPr/>
          <a:lstStyle/>
          <a:p>
            <a:fld id="{757B281C-5159-4971-8228-52B9A72E9ED2}" type="datetimeFigureOut">
              <a:pPr/>
              <a:t>27-08-2020</a:t>
            </a:fld>
            <a:endParaRPr kumimoji="0" lang="da-DK"/>
          </a:p>
        </p:txBody>
      </p:sp>
      <p:sp>
        <p:nvSpPr>
          <p:cNvPr id="5" name="Footer Placeholder 4"/>
          <p:cNvSpPr>
            <a:spLocks noGrp="1"/>
          </p:cNvSpPr>
          <p:nvPr>
            <p:ph type="ftr" sz="quarter" idx="11"/>
          </p:nvPr>
        </p:nvSpPr>
        <p:spPr/>
        <p:txBody>
          <a:bodyPr/>
          <a:lstStyle/>
          <a:p>
            <a:endParaRPr kumimoji="0" lang="da-DK"/>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‹nr.›</a:t>
            </a:fld>
            <a:endParaRPr kumimoji="0" lang="da-DK"/>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da-DK" smtClean="0"/>
              <a:t>Klik for at redigere i master</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da-DK" sz="2800"/>
            </a:lvl1pPr>
            <a:lvl2pPr eaLnBrk="1" latinLnBrk="0" hangingPunct="1">
              <a:defRPr kumimoji="0" lang="da-DK" sz="2400"/>
            </a:lvl2pPr>
            <a:lvl3pPr eaLnBrk="1" latinLnBrk="0" hangingPunct="1">
              <a:defRPr kumimoji="0" lang="da-DK" sz="2000"/>
            </a:lvl3pPr>
            <a:lvl4pPr eaLnBrk="1" latinLnBrk="0" hangingPunct="1">
              <a:defRPr kumimoji="0" lang="da-DK" sz="1800"/>
            </a:lvl4pPr>
            <a:lvl5pPr eaLnBrk="1" latinLnBrk="0" hangingPunct="1">
              <a:defRPr kumimoji="0" lang="da-DK" sz="1800"/>
            </a:lvl5pPr>
            <a:lvl6pPr eaLnBrk="1" latinLnBrk="0" hangingPunct="1">
              <a:defRPr kumimoji="0" lang="da-DK" sz="1800"/>
            </a:lvl6pPr>
            <a:lvl7pPr eaLnBrk="1" latinLnBrk="0" hangingPunct="1">
              <a:defRPr kumimoji="0" lang="da-DK" sz="1800"/>
            </a:lvl7pPr>
            <a:lvl8pPr eaLnBrk="1" latinLnBrk="0" hangingPunct="1">
              <a:defRPr kumimoji="0" lang="da-DK" sz="1800"/>
            </a:lvl8pPr>
            <a:lvl9pPr eaLnBrk="1" latinLnBrk="0" hangingPunct="1">
              <a:defRPr kumimoji="0" lang="da-DK" sz="1800"/>
            </a:lvl9pPr>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da-DK" sz="2800"/>
            </a:lvl1pPr>
            <a:lvl2pPr eaLnBrk="1" latinLnBrk="0" hangingPunct="1">
              <a:defRPr kumimoji="0" lang="da-DK" sz="2400"/>
            </a:lvl2pPr>
            <a:lvl3pPr eaLnBrk="1" latinLnBrk="0" hangingPunct="1">
              <a:defRPr kumimoji="0" lang="da-DK" sz="2000"/>
            </a:lvl3pPr>
            <a:lvl4pPr eaLnBrk="1" latinLnBrk="0" hangingPunct="1">
              <a:defRPr kumimoji="0" lang="da-DK" sz="1800"/>
            </a:lvl4pPr>
            <a:lvl5pPr eaLnBrk="1" latinLnBrk="0" hangingPunct="1">
              <a:defRPr kumimoji="0" lang="da-DK" sz="1800"/>
            </a:lvl5pPr>
            <a:lvl6pPr eaLnBrk="1" latinLnBrk="0" hangingPunct="1">
              <a:defRPr kumimoji="0" lang="da-DK" sz="1800"/>
            </a:lvl6pPr>
            <a:lvl7pPr eaLnBrk="1" latinLnBrk="0" hangingPunct="1">
              <a:defRPr kumimoji="0" lang="da-DK" sz="1800"/>
            </a:lvl7pPr>
            <a:lvl8pPr eaLnBrk="1" latinLnBrk="0" hangingPunct="1">
              <a:defRPr kumimoji="0" lang="da-DK" sz="1800"/>
            </a:lvl8pPr>
            <a:lvl9pPr eaLnBrk="1" latinLnBrk="0" hangingPunct="1">
              <a:defRPr kumimoji="0" lang="da-DK" sz="1800"/>
            </a:lvl9pPr>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a:p>
        </p:txBody>
      </p:sp>
      <p:sp>
        <p:nvSpPr>
          <p:cNvPr id="5" name="Date Placeholder 4"/>
          <p:cNvSpPr>
            <a:spLocks noGrp="1"/>
          </p:cNvSpPr>
          <p:nvPr>
            <p:ph type="dt" sz="half" idx="10"/>
          </p:nvPr>
        </p:nvSpPr>
        <p:spPr/>
        <p:txBody>
          <a:bodyPr/>
          <a:lstStyle/>
          <a:p>
            <a:fld id="{757B281C-5159-4971-8228-52B9A72E9ED2}" type="datetimeFigureOut">
              <a:pPr/>
              <a:t>27-08-2020</a:t>
            </a:fld>
            <a:endParaRPr kumimoji="0" lang="da-DK"/>
          </a:p>
        </p:txBody>
      </p:sp>
      <p:sp>
        <p:nvSpPr>
          <p:cNvPr id="6" name="Footer Placeholder 5"/>
          <p:cNvSpPr>
            <a:spLocks noGrp="1"/>
          </p:cNvSpPr>
          <p:nvPr>
            <p:ph type="ftr" sz="quarter" idx="11"/>
          </p:nvPr>
        </p:nvSpPr>
        <p:spPr/>
        <p:txBody>
          <a:bodyPr/>
          <a:lstStyle/>
          <a:p>
            <a:endParaRPr kumimoji="0" lang="da-DK"/>
          </a:p>
        </p:txBody>
      </p:sp>
      <p:sp>
        <p:nvSpPr>
          <p:cNvPr id="7" name="Slide Number Placeholder 6"/>
          <p:cNvSpPr>
            <a:spLocks noGrp="1"/>
          </p:cNvSpPr>
          <p:nvPr>
            <p:ph type="sldNum" sz="quarter" idx="12"/>
          </p:nvPr>
        </p:nvSpPr>
        <p:spPr/>
        <p:txBody>
          <a:bodyPr/>
          <a:lstStyle/>
          <a:p>
            <a:fld id="{33D6E5A2-EC83-451F-A719-9AC1370DD5CF}" type="slidenum">
              <a:pPr/>
              <a:t>‹nr.›</a:t>
            </a:fld>
            <a:endParaRPr kumimoji="0" lang="da-DK"/>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da-DK"/>
            </a:lvl1pPr>
          </a:lstStyle>
          <a:p>
            <a:pPr eaLnBrk="1" latinLnBrk="0" hangingPunct="1"/>
            <a:r>
              <a:rPr lang="da-DK" smtClean="0"/>
              <a:t>Klik for at redigere i master</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da-DK" sz="2400" b="1"/>
            </a:lvl1pPr>
            <a:lvl2pPr marL="457200" indent="0" eaLnBrk="1" latinLnBrk="0" hangingPunct="1">
              <a:buNone/>
              <a:defRPr kumimoji="0" lang="da-DK" sz="2000" b="1"/>
            </a:lvl2pPr>
            <a:lvl3pPr marL="914400" indent="0" eaLnBrk="1" latinLnBrk="0" hangingPunct="1">
              <a:buNone/>
              <a:defRPr kumimoji="0" lang="da-DK" sz="1800" b="1"/>
            </a:lvl3pPr>
            <a:lvl4pPr marL="1371600" indent="0" eaLnBrk="1" latinLnBrk="0" hangingPunct="1">
              <a:buNone/>
              <a:defRPr kumimoji="0" lang="da-DK" sz="1600" b="1"/>
            </a:lvl4pPr>
            <a:lvl5pPr marL="1828800" indent="0" eaLnBrk="1" latinLnBrk="0" hangingPunct="1">
              <a:buNone/>
              <a:defRPr kumimoji="0" lang="da-DK" sz="1600" b="1"/>
            </a:lvl5pPr>
            <a:lvl6pPr marL="2286000" indent="0" eaLnBrk="1" latinLnBrk="0" hangingPunct="1">
              <a:buNone/>
              <a:defRPr kumimoji="0" lang="da-DK" sz="1600" b="1"/>
            </a:lvl6pPr>
            <a:lvl7pPr marL="2743200" indent="0" eaLnBrk="1" latinLnBrk="0" hangingPunct="1">
              <a:buNone/>
              <a:defRPr kumimoji="0" lang="da-DK" sz="1600" b="1"/>
            </a:lvl7pPr>
            <a:lvl8pPr marL="3200400" indent="0" eaLnBrk="1" latinLnBrk="0" hangingPunct="1">
              <a:buNone/>
              <a:defRPr kumimoji="0" lang="da-DK" sz="1600" b="1"/>
            </a:lvl8pPr>
            <a:lvl9pPr marL="3657600" indent="0" eaLnBrk="1" latinLnBrk="0" hangingPunct="1">
              <a:buNone/>
              <a:defRPr kumimoji="0" lang="da-DK" sz="1600" b="1"/>
            </a:lvl9pPr>
          </a:lstStyle>
          <a:p>
            <a:pPr lvl="0" eaLnBrk="1" latinLnBrk="0" hangingPunct="1"/>
            <a:r>
              <a:rPr lang="da-DK" smtClean="0"/>
              <a:t>Klik for at redigere i master</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da-DK" sz="2400"/>
            </a:lvl1pPr>
            <a:lvl2pPr eaLnBrk="1" latinLnBrk="0" hangingPunct="1">
              <a:defRPr kumimoji="0" lang="da-DK" sz="2000"/>
            </a:lvl2pPr>
            <a:lvl3pPr eaLnBrk="1" latinLnBrk="0" hangingPunct="1">
              <a:defRPr kumimoji="0" lang="da-DK" sz="1800"/>
            </a:lvl3pPr>
            <a:lvl4pPr eaLnBrk="1" latinLnBrk="0" hangingPunct="1">
              <a:defRPr kumimoji="0" lang="da-DK" sz="1600"/>
            </a:lvl4pPr>
            <a:lvl5pPr eaLnBrk="1" latinLnBrk="0" hangingPunct="1">
              <a:defRPr kumimoji="0" lang="da-DK" sz="1600"/>
            </a:lvl5pPr>
            <a:lvl6pPr eaLnBrk="1" latinLnBrk="0" hangingPunct="1">
              <a:defRPr kumimoji="0" lang="da-DK" sz="1600"/>
            </a:lvl6pPr>
            <a:lvl7pPr eaLnBrk="1" latinLnBrk="0" hangingPunct="1">
              <a:defRPr kumimoji="0" lang="da-DK" sz="1600"/>
            </a:lvl7pPr>
            <a:lvl8pPr eaLnBrk="1" latinLnBrk="0" hangingPunct="1">
              <a:defRPr kumimoji="0" lang="da-DK" sz="1600"/>
            </a:lvl8pPr>
            <a:lvl9pPr eaLnBrk="1" latinLnBrk="0" hangingPunct="1">
              <a:defRPr kumimoji="0" lang="da-DK" sz="1600"/>
            </a:lvl9pPr>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da-DK" sz="2400" b="1"/>
            </a:lvl1pPr>
            <a:lvl2pPr marL="457200" indent="0" eaLnBrk="1" latinLnBrk="0" hangingPunct="1">
              <a:buNone/>
              <a:defRPr kumimoji="0" lang="da-DK" sz="2000" b="1"/>
            </a:lvl2pPr>
            <a:lvl3pPr marL="914400" indent="0" eaLnBrk="1" latinLnBrk="0" hangingPunct="1">
              <a:buNone/>
              <a:defRPr kumimoji="0" lang="da-DK" sz="1800" b="1"/>
            </a:lvl3pPr>
            <a:lvl4pPr marL="1371600" indent="0" eaLnBrk="1" latinLnBrk="0" hangingPunct="1">
              <a:buNone/>
              <a:defRPr kumimoji="0" lang="da-DK" sz="1600" b="1"/>
            </a:lvl4pPr>
            <a:lvl5pPr marL="1828800" indent="0" eaLnBrk="1" latinLnBrk="0" hangingPunct="1">
              <a:buNone/>
              <a:defRPr kumimoji="0" lang="da-DK" sz="1600" b="1"/>
            </a:lvl5pPr>
            <a:lvl6pPr marL="2286000" indent="0" eaLnBrk="1" latinLnBrk="0" hangingPunct="1">
              <a:buNone/>
              <a:defRPr kumimoji="0" lang="da-DK" sz="1600" b="1"/>
            </a:lvl6pPr>
            <a:lvl7pPr marL="2743200" indent="0" eaLnBrk="1" latinLnBrk="0" hangingPunct="1">
              <a:buNone/>
              <a:defRPr kumimoji="0" lang="da-DK" sz="1600" b="1"/>
            </a:lvl7pPr>
            <a:lvl8pPr marL="3200400" indent="0" eaLnBrk="1" latinLnBrk="0" hangingPunct="1">
              <a:buNone/>
              <a:defRPr kumimoji="0" lang="da-DK" sz="1600" b="1"/>
            </a:lvl8pPr>
            <a:lvl9pPr marL="3657600" indent="0" eaLnBrk="1" latinLnBrk="0" hangingPunct="1">
              <a:buNone/>
              <a:defRPr kumimoji="0" lang="da-DK" sz="1600" b="1"/>
            </a:lvl9pPr>
          </a:lstStyle>
          <a:p>
            <a:pPr lvl="0" eaLnBrk="1" latinLnBrk="0" hangingPunct="1"/>
            <a:r>
              <a:rPr lang="da-DK" smtClean="0"/>
              <a:t>Klik for at redigere i master</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da-DK" sz="2400"/>
            </a:lvl1pPr>
            <a:lvl2pPr eaLnBrk="1" latinLnBrk="0" hangingPunct="1">
              <a:defRPr kumimoji="0" lang="da-DK" sz="2000"/>
            </a:lvl2pPr>
            <a:lvl3pPr eaLnBrk="1" latinLnBrk="0" hangingPunct="1">
              <a:defRPr kumimoji="0" lang="da-DK" sz="1800"/>
            </a:lvl3pPr>
            <a:lvl4pPr eaLnBrk="1" latinLnBrk="0" hangingPunct="1">
              <a:defRPr kumimoji="0" lang="da-DK" sz="1600"/>
            </a:lvl4pPr>
            <a:lvl5pPr eaLnBrk="1" latinLnBrk="0" hangingPunct="1">
              <a:defRPr kumimoji="0" lang="da-DK" sz="1600"/>
            </a:lvl5pPr>
            <a:lvl6pPr eaLnBrk="1" latinLnBrk="0" hangingPunct="1">
              <a:defRPr kumimoji="0" lang="da-DK" sz="1600"/>
            </a:lvl6pPr>
            <a:lvl7pPr eaLnBrk="1" latinLnBrk="0" hangingPunct="1">
              <a:defRPr kumimoji="0" lang="da-DK" sz="1600"/>
            </a:lvl7pPr>
            <a:lvl8pPr eaLnBrk="1" latinLnBrk="0" hangingPunct="1">
              <a:defRPr kumimoji="0" lang="da-DK" sz="1600"/>
            </a:lvl8pPr>
            <a:lvl9pPr eaLnBrk="1" latinLnBrk="0" hangingPunct="1">
              <a:defRPr kumimoji="0" lang="da-DK" sz="1600"/>
            </a:lvl9pPr>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a:p>
        </p:txBody>
      </p:sp>
      <p:sp>
        <p:nvSpPr>
          <p:cNvPr id="7" name="Date Placeholder 6"/>
          <p:cNvSpPr>
            <a:spLocks noGrp="1"/>
          </p:cNvSpPr>
          <p:nvPr>
            <p:ph type="dt" sz="half" idx="10"/>
          </p:nvPr>
        </p:nvSpPr>
        <p:spPr/>
        <p:txBody>
          <a:bodyPr/>
          <a:lstStyle/>
          <a:p>
            <a:fld id="{757B281C-5159-4971-8228-52B9A72E9ED2}" type="datetimeFigureOut">
              <a:pPr/>
              <a:t>27-08-2020</a:t>
            </a:fld>
            <a:endParaRPr kumimoji="0" lang="da-DK"/>
          </a:p>
        </p:txBody>
      </p:sp>
      <p:sp>
        <p:nvSpPr>
          <p:cNvPr id="8" name="Footer Placeholder 7"/>
          <p:cNvSpPr>
            <a:spLocks noGrp="1"/>
          </p:cNvSpPr>
          <p:nvPr>
            <p:ph type="ftr" sz="quarter" idx="11"/>
          </p:nvPr>
        </p:nvSpPr>
        <p:spPr/>
        <p:txBody>
          <a:bodyPr/>
          <a:lstStyle/>
          <a:p>
            <a:endParaRPr kumimoji="0" lang="da-DK"/>
          </a:p>
        </p:txBody>
      </p:sp>
      <p:sp>
        <p:nvSpPr>
          <p:cNvPr id="9" name="Slide Number Placeholder 8"/>
          <p:cNvSpPr>
            <a:spLocks noGrp="1"/>
          </p:cNvSpPr>
          <p:nvPr>
            <p:ph type="sldNum" sz="quarter" idx="12"/>
          </p:nvPr>
        </p:nvSpPr>
        <p:spPr/>
        <p:txBody>
          <a:bodyPr/>
          <a:lstStyle/>
          <a:p>
            <a:fld id="{33D6E5A2-EC83-451F-A719-9AC1370DD5CF}" type="slidenum">
              <a:pPr/>
              <a:t>‹nr.›</a:t>
            </a:fld>
            <a:endParaRPr kumimoji="0" lang="da-DK"/>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da-DK" sz="2000" b="1"/>
            </a:lvl1pPr>
          </a:lstStyle>
          <a:p>
            <a:pPr eaLnBrk="1" latinLnBrk="0" hangingPunct="1"/>
            <a:r>
              <a:rPr lang="da-DK" smtClean="0"/>
              <a:t>Klik for at redigere i master</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da-DK" sz="3200"/>
            </a:lvl1pPr>
            <a:lvl2pPr eaLnBrk="1" latinLnBrk="0" hangingPunct="1">
              <a:defRPr kumimoji="0" lang="da-DK" sz="2800"/>
            </a:lvl2pPr>
            <a:lvl3pPr eaLnBrk="1" latinLnBrk="0" hangingPunct="1">
              <a:defRPr kumimoji="0" lang="da-DK" sz="2400"/>
            </a:lvl3pPr>
            <a:lvl4pPr eaLnBrk="1" latinLnBrk="0" hangingPunct="1">
              <a:defRPr kumimoji="0" lang="da-DK" sz="2000"/>
            </a:lvl4pPr>
            <a:lvl5pPr eaLnBrk="1" latinLnBrk="0" hangingPunct="1">
              <a:defRPr kumimoji="0" lang="da-DK" sz="2000"/>
            </a:lvl5pPr>
            <a:lvl6pPr eaLnBrk="1" latinLnBrk="0" hangingPunct="1">
              <a:defRPr kumimoji="0" lang="da-DK" sz="2000"/>
            </a:lvl6pPr>
            <a:lvl7pPr eaLnBrk="1" latinLnBrk="0" hangingPunct="1">
              <a:defRPr kumimoji="0" lang="da-DK" sz="2000"/>
            </a:lvl7pPr>
            <a:lvl8pPr eaLnBrk="1" latinLnBrk="0" hangingPunct="1">
              <a:defRPr kumimoji="0" lang="da-DK" sz="2000"/>
            </a:lvl8pPr>
            <a:lvl9pPr eaLnBrk="1" latinLnBrk="0" hangingPunct="1">
              <a:defRPr kumimoji="0" lang="da-DK" sz="2000"/>
            </a:lvl9pPr>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da-DK" sz="1400"/>
            </a:lvl1pPr>
            <a:lvl2pPr marL="457200" indent="0" eaLnBrk="1" latinLnBrk="0" hangingPunct="1">
              <a:buNone/>
              <a:defRPr kumimoji="0" lang="da-DK" sz="1200"/>
            </a:lvl2pPr>
            <a:lvl3pPr marL="914400" indent="0" eaLnBrk="1" latinLnBrk="0" hangingPunct="1">
              <a:buNone/>
              <a:defRPr kumimoji="0" lang="da-DK" sz="1000"/>
            </a:lvl3pPr>
            <a:lvl4pPr marL="1371600" indent="0" eaLnBrk="1" latinLnBrk="0" hangingPunct="1">
              <a:buNone/>
              <a:defRPr kumimoji="0" lang="da-DK" sz="900"/>
            </a:lvl4pPr>
            <a:lvl5pPr marL="1828800" indent="0" eaLnBrk="1" latinLnBrk="0" hangingPunct="1">
              <a:buNone/>
              <a:defRPr kumimoji="0" lang="da-DK" sz="900"/>
            </a:lvl5pPr>
            <a:lvl6pPr marL="2286000" indent="0" eaLnBrk="1" latinLnBrk="0" hangingPunct="1">
              <a:buNone/>
              <a:defRPr kumimoji="0" lang="da-DK" sz="900"/>
            </a:lvl6pPr>
            <a:lvl7pPr marL="2743200" indent="0" eaLnBrk="1" latinLnBrk="0" hangingPunct="1">
              <a:buNone/>
              <a:defRPr kumimoji="0" lang="da-DK" sz="900"/>
            </a:lvl7pPr>
            <a:lvl8pPr marL="3200400" indent="0" eaLnBrk="1" latinLnBrk="0" hangingPunct="1">
              <a:buNone/>
              <a:defRPr kumimoji="0" lang="da-DK" sz="900"/>
            </a:lvl8pPr>
            <a:lvl9pPr marL="3657600" indent="0" eaLnBrk="1" latinLnBrk="0" hangingPunct="1">
              <a:buNone/>
              <a:defRPr kumimoji="0" lang="da-DK" sz="900"/>
            </a:lvl9pPr>
          </a:lstStyle>
          <a:p>
            <a:pPr lvl="0" eaLnBrk="1" latinLnBrk="0" hangingPunct="1"/>
            <a:r>
              <a:rPr lang="da-DK" smtClean="0"/>
              <a:t>Klik for at redigere i master</a:t>
            </a:r>
          </a:p>
        </p:txBody>
      </p:sp>
      <p:sp>
        <p:nvSpPr>
          <p:cNvPr id="5" name="Date Placeholder 4"/>
          <p:cNvSpPr>
            <a:spLocks noGrp="1"/>
          </p:cNvSpPr>
          <p:nvPr>
            <p:ph type="dt" sz="half" idx="10"/>
          </p:nvPr>
        </p:nvSpPr>
        <p:spPr/>
        <p:txBody>
          <a:bodyPr/>
          <a:lstStyle/>
          <a:p>
            <a:fld id="{757B281C-5159-4971-8228-52B9A72E9ED2}" type="datetimeFigureOut">
              <a:pPr/>
              <a:t>27-08-2020</a:t>
            </a:fld>
            <a:endParaRPr kumimoji="0" lang="da-DK"/>
          </a:p>
        </p:txBody>
      </p:sp>
      <p:sp>
        <p:nvSpPr>
          <p:cNvPr id="6" name="Footer Placeholder 5"/>
          <p:cNvSpPr>
            <a:spLocks noGrp="1"/>
          </p:cNvSpPr>
          <p:nvPr>
            <p:ph type="ftr" sz="quarter" idx="11"/>
          </p:nvPr>
        </p:nvSpPr>
        <p:spPr/>
        <p:txBody>
          <a:bodyPr/>
          <a:lstStyle/>
          <a:p>
            <a:endParaRPr kumimoji="0" lang="da-DK"/>
          </a:p>
        </p:txBody>
      </p:sp>
      <p:sp>
        <p:nvSpPr>
          <p:cNvPr id="7" name="Slide Number Placeholder 6"/>
          <p:cNvSpPr>
            <a:spLocks noGrp="1"/>
          </p:cNvSpPr>
          <p:nvPr>
            <p:ph type="sldNum" sz="quarter" idx="12"/>
          </p:nvPr>
        </p:nvSpPr>
        <p:spPr/>
        <p:txBody>
          <a:bodyPr/>
          <a:lstStyle/>
          <a:p>
            <a:fld id="{33D6E5A2-EC83-451F-A719-9AC1370DD5CF}" type="slidenum">
              <a:pPr/>
              <a:t>‹nr.›</a:t>
            </a:fld>
            <a:endParaRPr kumimoji="0" lang="da-DK"/>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da-DK" sz="2000" b="1"/>
            </a:lvl1pPr>
          </a:lstStyle>
          <a:p>
            <a:pPr eaLnBrk="1" latinLnBrk="0" hangingPunct="1"/>
            <a:r>
              <a:rPr lang="da-DK" smtClean="0"/>
              <a:t>Klik for at redigere i master</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da-DK" sz="3200"/>
            </a:lvl1pPr>
            <a:lvl2pPr marL="457200" indent="0" eaLnBrk="1" latinLnBrk="0" hangingPunct="1">
              <a:buNone/>
              <a:defRPr kumimoji="0" lang="da-DK" sz="2800"/>
            </a:lvl2pPr>
            <a:lvl3pPr marL="914400" indent="0" eaLnBrk="1" latinLnBrk="0" hangingPunct="1">
              <a:buNone/>
              <a:defRPr kumimoji="0" lang="da-DK" sz="2400"/>
            </a:lvl3pPr>
            <a:lvl4pPr marL="1371600" indent="0" eaLnBrk="1" latinLnBrk="0" hangingPunct="1">
              <a:buNone/>
              <a:defRPr kumimoji="0" lang="da-DK" sz="2000"/>
            </a:lvl4pPr>
            <a:lvl5pPr marL="1828800" indent="0" eaLnBrk="1" latinLnBrk="0" hangingPunct="1">
              <a:buNone/>
              <a:defRPr kumimoji="0" lang="da-DK" sz="2000"/>
            </a:lvl5pPr>
            <a:lvl6pPr marL="2286000" indent="0" eaLnBrk="1" latinLnBrk="0" hangingPunct="1">
              <a:buNone/>
              <a:defRPr kumimoji="0" lang="da-DK" sz="2000"/>
            </a:lvl6pPr>
            <a:lvl7pPr marL="2743200" indent="0" eaLnBrk="1" latinLnBrk="0" hangingPunct="1">
              <a:buNone/>
              <a:defRPr kumimoji="0" lang="da-DK" sz="2000"/>
            </a:lvl7pPr>
            <a:lvl8pPr marL="3200400" indent="0" eaLnBrk="1" latinLnBrk="0" hangingPunct="1">
              <a:buNone/>
              <a:defRPr kumimoji="0" lang="da-DK" sz="2000"/>
            </a:lvl8pPr>
            <a:lvl9pPr marL="3657600" indent="0" eaLnBrk="1" latinLnBrk="0" hangingPunct="1">
              <a:buNone/>
              <a:defRPr kumimoji="0" lang="da-DK" sz="2000"/>
            </a:lvl9pPr>
          </a:lstStyle>
          <a:p>
            <a:pPr eaLnBrk="1" latinLnBrk="0" hangingPunct="1"/>
            <a:r>
              <a:rPr lang="da-DK" smtClean="0"/>
              <a:t>Klik på ikonet for at tilføje et billede</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da-DK" sz="1400"/>
            </a:lvl1pPr>
            <a:lvl2pPr marL="457200" indent="0" eaLnBrk="1" latinLnBrk="0" hangingPunct="1">
              <a:buNone/>
              <a:defRPr kumimoji="0" lang="da-DK" sz="1200"/>
            </a:lvl2pPr>
            <a:lvl3pPr marL="914400" indent="0" eaLnBrk="1" latinLnBrk="0" hangingPunct="1">
              <a:buNone/>
              <a:defRPr kumimoji="0" lang="da-DK" sz="1000"/>
            </a:lvl3pPr>
            <a:lvl4pPr marL="1371600" indent="0" eaLnBrk="1" latinLnBrk="0" hangingPunct="1">
              <a:buNone/>
              <a:defRPr kumimoji="0" lang="da-DK" sz="900"/>
            </a:lvl4pPr>
            <a:lvl5pPr marL="1828800" indent="0" eaLnBrk="1" latinLnBrk="0" hangingPunct="1">
              <a:buNone/>
              <a:defRPr kumimoji="0" lang="da-DK" sz="900"/>
            </a:lvl5pPr>
            <a:lvl6pPr marL="2286000" indent="0" eaLnBrk="1" latinLnBrk="0" hangingPunct="1">
              <a:buNone/>
              <a:defRPr kumimoji="0" lang="da-DK" sz="900"/>
            </a:lvl6pPr>
            <a:lvl7pPr marL="2743200" indent="0" eaLnBrk="1" latinLnBrk="0" hangingPunct="1">
              <a:buNone/>
              <a:defRPr kumimoji="0" lang="da-DK" sz="900"/>
            </a:lvl7pPr>
            <a:lvl8pPr marL="3200400" indent="0" eaLnBrk="1" latinLnBrk="0" hangingPunct="1">
              <a:buNone/>
              <a:defRPr kumimoji="0" lang="da-DK" sz="900"/>
            </a:lvl8pPr>
            <a:lvl9pPr marL="3657600" indent="0" eaLnBrk="1" latinLnBrk="0" hangingPunct="1">
              <a:buNone/>
              <a:defRPr kumimoji="0" lang="da-DK" sz="900"/>
            </a:lvl9pPr>
          </a:lstStyle>
          <a:p>
            <a:pPr lvl="0" eaLnBrk="1" latinLnBrk="0" hangingPunct="1"/>
            <a:r>
              <a:rPr lang="da-DK" smtClean="0"/>
              <a:t>Klik for at redigere i master</a:t>
            </a:r>
          </a:p>
        </p:txBody>
      </p:sp>
      <p:sp>
        <p:nvSpPr>
          <p:cNvPr id="5" name="Date Placeholder 4"/>
          <p:cNvSpPr>
            <a:spLocks noGrp="1"/>
          </p:cNvSpPr>
          <p:nvPr>
            <p:ph type="dt" sz="half" idx="10"/>
          </p:nvPr>
        </p:nvSpPr>
        <p:spPr/>
        <p:txBody>
          <a:bodyPr/>
          <a:lstStyle/>
          <a:p>
            <a:fld id="{757B281C-5159-4971-8228-52B9A72E9ED2}" type="datetimeFigureOut">
              <a:pPr/>
              <a:t>27-08-2020</a:t>
            </a:fld>
            <a:endParaRPr kumimoji="0" lang="da-DK"/>
          </a:p>
        </p:txBody>
      </p:sp>
      <p:sp>
        <p:nvSpPr>
          <p:cNvPr id="6" name="Footer Placeholder 5"/>
          <p:cNvSpPr>
            <a:spLocks noGrp="1"/>
          </p:cNvSpPr>
          <p:nvPr>
            <p:ph type="ftr" sz="quarter" idx="11"/>
          </p:nvPr>
        </p:nvSpPr>
        <p:spPr/>
        <p:txBody>
          <a:bodyPr/>
          <a:lstStyle/>
          <a:p>
            <a:endParaRPr kumimoji="0" lang="da-DK"/>
          </a:p>
        </p:txBody>
      </p:sp>
      <p:sp>
        <p:nvSpPr>
          <p:cNvPr id="7" name="Slide Number Placeholder 6"/>
          <p:cNvSpPr>
            <a:spLocks noGrp="1"/>
          </p:cNvSpPr>
          <p:nvPr>
            <p:ph type="sldNum" sz="quarter" idx="12"/>
          </p:nvPr>
        </p:nvSpPr>
        <p:spPr/>
        <p:txBody>
          <a:bodyPr/>
          <a:lstStyle/>
          <a:p>
            <a:fld id="{33D6E5A2-EC83-451F-A719-9AC1370DD5CF}" type="slidenum">
              <a:pPr/>
              <a:t>‹nr.›</a:t>
            </a:fld>
            <a:endParaRPr kumimoji="0" lang="da-DK"/>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da-DK" smtClean="0"/>
              <a:t>Klik for at redigere i master</a:t>
            </a:r>
            <a:endParaRPr/>
          </a:p>
        </p:txBody>
      </p:sp>
      <p:sp>
        <p:nvSpPr>
          <p:cNvPr id="3" name="Vertical Text Placeholder 2"/>
          <p:cNvSpPr>
            <a:spLocks noGrp="1"/>
          </p:cNvSpPr>
          <p:nvPr>
            <p:ph type="body" orient="vert" idx="1"/>
          </p:nvPr>
        </p:nvSpPr>
        <p:spPr/>
        <p:txBody>
          <a:bodyPr vert="eaVert"/>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a:p>
        </p:txBody>
      </p:sp>
      <p:sp>
        <p:nvSpPr>
          <p:cNvPr id="4" name="Date Placeholder 3"/>
          <p:cNvSpPr>
            <a:spLocks noGrp="1"/>
          </p:cNvSpPr>
          <p:nvPr>
            <p:ph type="dt" sz="half" idx="10"/>
          </p:nvPr>
        </p:nvSpPr>
        <p:spPr/>
        <p:txBody>
          <a:bodyPr/>
          <a:lstStyle/>
          <a:p>
            <a:fld id="{757B281C-5159-4971-8228-52B9A72E9ED2}" type="datetimeFigureOut">
              <a:pPr/>
              <a:t>27-08-2020</a:t>
            </a:fld>
            <a:endParaRPr kumimoji="0" lang="da-DK"/>
          </a:p>
        </p:txBody>
      </p:sp>
      <p:sp>
        <p:nvSpPr>
          <p:cNvPr id="5" name="Footer Placeholder 4"/>
          <p:cNvSpPr>
            <a:spLocks noGrp="1"/>
          </p:cNvSpPr>
          <p:nvPr>
            <p:ph type="ftr" sz="quarter" idx="11"/>
          </p:nvPr>
        </p:nvSpPr>
        <p:spPr/>
        <p:txBody>
          <a:bodyPr/>
          <a:lstStyle/>
          <a:p>
            <a:endParaRPr kumimoji="0" lang="da-DK"/>
          </a:p>
        </p:txBody>
      </p:sp>
      <p:sp>
        <p:nvSpPr>
          <p:cNvPr id="6" name="Slide Number Placeholder 5"/>
          <p:cNvSpPr>
            <a:spLocks noGrp="1"/>
          </p:cNvSpPr>
          <p:nvPr>
            <p:ph type="sldNum" sz="quarter" idx="12"/>
          </p:nvPr>
        </p:nvSpPr>
        <p:spPr/>
        <p:txBody>
          <a:bodyPr/>
          <a:lstStyle/>
          <a:p>
            <a:fld id="{33D6E5A2-EC83-451F-A719-9AC1370DD5CF}" type="slidenum">
              <a:pPr/>
              <a:t>‹nr.›</a:t>
            </a:fld>
            <a:endParaRPr kumimoji="0" lang="da-DK"/>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da-DK" smtClean="0"/>
              <a:t>Klik for at redigere i master</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a:p>
        </p:txBody>
      </p:sp>
      <p:sp>
        <p:nvSpPr>
          <p:cNvPr id="4" name="Date Placeholder 3"/>
          <p:cNvSpPr>
            <a:spLocks noGrp="1"/>
          </p:cNvSpPr>
          <p:nvPr>
            <p:ph type="dt" sz="half" idx="10"/>
          </p:nvPr>
        </p:nvSpPr>
        <p:spPr/>
        <p:txBody>
          <a:bodyPr/>
          <a:lstStyle/>
          <a:p>
            <a:fld id="{757B281C-5159-4971-8228-52B9A72E9ED2}" type="datetimeFigureOut">
              <a:pPr/>
              <a:t>27-08-2020</a:t>
            </a:fld>
            <a:endParaRPr kumimoji="0" lang="da-DK"/>
          </a:p>
        </p:txBody>
      </p:sp>
      <p:sp>
        <p:nvSpPr>
          <p:cNvPr id="5" name="Footer Placeholder 4"/>
          <p:cNvSpPr>
            <a:spLocks noGrp="1"/>
          </p:cNvSpPr>
          <p:nvPr>
            <p:ph type="ftr" sz="quarter" idx="11"/>
          </p:nvPr>
        </p:nvSpPr>
        <p:spPr/>
        <p:txBody>
          <a:bodyPr/>
          <a:lstStyle/>
          <a:p>
            <a:endParaRPr kumimoji="0" lang="da-DK"/>
          </a:p>
        </p:txBody>
      </p:sp>
      <p:sp>
        <p:nvSpPr>
          <p:cNvPr id="6" name="Slide Number Placeholder 5"/>
          <p:cNvSpPr>
            <a:spLocks noGrp="1"/>
          </p:cNvSpPr>
          <p:nvPr>
            <p:ph type="sldNum" sz="quarter" idx="12"/>
          </p:nvPr>
        </p:nvSpPr>
        <p:spPr/>
        <p:txBody>
          <a:bodyPr/>
          <a:lstStyle/>
          <a:p>
            <a:fld id="{33D6E5A2-EC83-451F-A719-9AC1370DD5CF}" type="slidenum">
              <a:pPr/>
              <a:t>‹nr.›</a:t>
            </a:fld>
            <a:endParaRPr kumimoji="0" lang="da-DK"/>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da-DK" smtClean="0"/>
              <a:t>Klik for at redigere i master</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da-DK" smtClean="0"/>
              <a:t>Klik for at redigere i master</a:t>
            </a:r>
          </a:p>
          <a:p>
            <a:pPr lvl="1" eaLnBrk="1" latinLnBrk="0" hangingPunct="1"/>
            <a:r>
              <a:rPr kumimoji="0" lang="da-DK" smtClean="0"/>
              <a:t>Andet niveau</a:t>
            </a:r>
          </a:p>
          <a:p>
            <a:pPr lvl="2" eaLnBrk="1" latinLnBrk="0" hangingPunct="1"/>
            <a:r>
              <a:rPr kumimoji="0" lang="da-DK" smtClean="0"/>
              <a:t>Tredje niveau</a:t>
            </a:r>
          </a:p>
          <a:p>
            <a:pPr lvl="3" eaLnBrk="1" latinLnBrk="0" hangingPunct="1"/>
            <a:r>
              <a:rPr kumimoji="0" lang="da-DK" smtClean="0"/>
              <a:t>Fjerde niveau</a:t>
            </a:r>
          </a:p>
          <a:p>
            <a:pPr lvl="4" eaLnBrk="1" latinLnBrk="0" hangingPunct="1"/>
            <a:r>
              <a:rPr kumimoji="0" lang="da-DK" smtClean="0"/>
              <a:t>Femte niveau</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da-DK" sz="1200">
                <a:solidFill>
                  <a:schemeClr val="tx1">
                    <a:tint val="75000"/>
                  </a:schemeClr>
                </a:solidFill>
              </a:defRPr>
            </a:lvl1pPr>
          </a:lstStyle>
          <a:p>
            <a:fld id="{757B281C-5159-4971-8228-52B9A72E9ED2}" type="datetimeFigureOut">
              <a:pPr/>
              <a:t>27-08-2020</a:t>
            </a:fld>
            <a:endParaRPr kumimoji="0" lang="da-DK"/>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da-DK" sz="1200">
                <a:solidFill>
                  <a:schemeClr val="tx1">
                    <a:tint val="75000"/>
                  </a:schemeClr>
                </a:solidFill>
              </a:defRPr>
            </a:lvl1pPr>
          </a:lstStyle>
          <a:p>
            <a:endParaRPr kumimoji="0" lang="da-DK"/>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da-DK" sz="1200">
                <a:solidFill>
                  <a:schemeClr val="tx1">
                    <a:tint val="75000"/>
                  </a:schemeClr>
                </a:solidFill>
              </a:defRPr>
            </a:lvl1pPr>
          </a:lstStyle>
          <a:p>
            <a:fld id="{33D6E5A2-EC83-451F-A719-9AC1370DD5CF}" type="slidenum">
              <a:pPr/>
              <a:t>‹nr.›</a:t>
            </a:fld>
            <a:endParaRPr kumimoji="0" lang="da-DK"/>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da-DK"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da-DK"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da-DK"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da-DK"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da-DK"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da-DK"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da-DK"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da-DK"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da-DK"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da-DK" sz="2000" kern="1200">
          <a:solidFill>
            <a:schemeClr val="tx1"/>
          </a:solidFill>
          <a:latin typeface="+mn-lt"/>
          <a:ea typeface="+mn-ea"/>
          <a:cs typeface="+mn-cs"/>
        </a:defRPr>
      </a:lvl9pPr>
    </p:bodyStyle>
    <p:otherStyle>
      <a:defPPr>
        <a:defRPr kumimoji="0" lang="da-DK"/>
      </a:defPPr>
      <a:lvl1pPr marL="0" algn="l" defTabSz="914400" rtl="0" eaLnBrk="1" latinLnBrk="0" hangingPunct="1">
        <a:defRPr kumimoji="0" lang="da-DK" sz="1800" kern="1200">
          <a:solidFill>
            <a:schemeClr val="tx1"/>
          </a:solidFill>
          <a:latin typeface="+mn-lt"/>
          <a:ea typeface="+mn-ea"/>
          <a:cs typeface="+mn-cs"/>
        </a:defRPr>
      </a:lvl1pPr>
      <a:lvl2pPr marL="457200" algn="l" defTabSz="914400" rtl="0" eaLnBrk="1" latinLnBrk="0" hangingPunct="1">
        <a:defRPr kumimoji="0" lang="da-DK" sz="1800" kern="1200">
          <a:solidFill>
            <a:schemeClr val="tx1"/>
          </a:solidFill>
          <a:latin typeface="+mn-lt"/>
          <a:ea typeface="+mn-ea"/>
          <a:cs typeface="+mn-cs"/>
        </a:defRPr>
      </a:lvl2pPr>
      <a:lvl3pPr marL="914400" algn="l" defTabSz="914400" rtl="0" eaLnBrk="1" latinLnBrk="0" hangingPunct="1">
        <a:defRPr kumimoji="0" lang="da-DK" sz="1800" kern="1200">
          <a:solidFill>
            <a:schemeClr val="tx1"/>
          </a:solidFill>
          <a:latin typeface="+mn-lt"/>
          <a:ea typeface="+mn-ea"/>
          <a:cs typeface="+mn-cs"/>
        </a:defRPr>
      </a:lvl3pPr>
      <a:lvl4pPr marL="1371600" algn="l" defTabSz="914400" rtl="0" eaLnBrk="1" latinLnBrk="0" hangingPunct="1">
        <a:defRPr kumimoji="0" lang="da-DK" sz="1800" kern="1200">
          <a:solidFill>
            <a:schemeClr val="tx1"/>
          </a:solidFill>
          <a:latin typeface="+mn-lt"/>
          <a:ea typeface="+mn-ea"/>
          <a:cs typeface="+mn-cs"/>
        </a:defRPr>
      </a:lvl4pPr>
      <a:lvl5pPr marL="1828800" algn="l" defTabSz="914400" rtl="0" eaLnBrk="1" latinLnBrk="0" hangingPunct="1">
        <a:defRPr kumimoji="0" lang="da-DK" sz="1800" kern="1200">
          <a:solidFill>
            <a:schemeClr val="tx1"/>
          </a:solidFill>
          <a:latin typeface="+mn-lt"/>
          <a:ea typeface="+mn-ea"/>
          <a:cs typeface="+mn-cs"/>
        </a:defRPr>
      </a:lvl5pPr>
      <a:lvl6pPr marL="2286000" algn="l" defTabSz="914400" rtl="0" eaLnBrk="1" latinLnBrk="0" hangingPunct="1">
        <a:defRPr kumimoji="0" lang="da-DK" sz="1800" kern="1200">
          <a:solidFill>
            <a:schemeClr val="tx1"/>
          </a:solidFill>
          <a:latin typeface="+mn-lt"/>
          <a:ea typeface="+mn-ea"/>
          <a:cs typeface="+mn-cs"/>
        </a:defRPr>
      </a:lvl6pPr>
      <a:lvl7pPr marL="2743200" algn="l" defTabSz="914400" rtl="0" eaLnBrk="1" latinLnBrk="0" hangingPunct="1">
        <a:defRPr kumimoji="0" lang="da-DK" sz="1800" kern="1200">
          <a:solidFill>
            <a:schemeClr val="tx1"/>
          </a:solidFill>
          <a:latin typeface="+mn-lt"/>
          <a:ea typeface="+mn-ea"/>
          <a:cs typeface="+mn-cs"/>
        </a:defRPr>
      </a:lvl7pPr>
      <a:lvl8pPr marL="3200400" algn="l" defTabSz="914400" rtl="0" eaLnBrk="1" latinLnBrk="0" hangingPunct="1">
        <a:defRPr kumimoji="0" lang="da-DK" sz="1800" kern="1200">
          <a:solidFill>
            <a:schemeClr val="tx1"/>
          </a:solidFill>
          <a:latin typeface="+mn-lt"/>
          <a:ea typeface="+mn-ea"/>
          <a:cs typeface="+mn-cs"/>
        </a:defRPr>
      </a:lvl8pPr>
      <a:lvl9pPr marL="3657600" algn="l" defTabSz="914400" rtl="0" eaLnBrk="1" latinLnBrk="0" hangingPunct="1">
        <a:defRPr kumimoji="0" lang="da-DK"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6.png"/><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31.xml"/><Relationship Id="rId7" Type="http://schemas.openxmlformats.org/officeDocument/2006/relationships/hyperlink" Target="https://www.youtube.com/watch?v=S3sCL8rIhN4&amp;list=PLnhoxwUZN7-6hB2iWNhLrakuODLaxPTOG&amp;index=4" TargetMode="Externa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hyperlink" Target="https://www.youtube.com/watch?v=scBJ-o2JJ08&amp;list=PLnhoxwUZN7-6hB2iWNhLrakuODLaxPTOG&amp;index=3" TargetMode="External"/><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9.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8.jpeg"/><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7.xml"/><Relationship Id="rId7" Type="http://schemas.openxmlformats.org/officeDocument/2006/relationships/hyperlink" Target="https://www.youtube.com/watch?v=RrUTwq5jKM4" TargetMode="Externa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hyperlink" Target="https://hub.gke.mybinder.org/user/qiskit-qiskit-tutorial-eghlztjr/notebooks/Exam%20question%201%20-%20The%20Double%20Hadamard%20(Input%20Ket%20one).ipynb" TargetMode="External"/><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6.png"/><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6.png"/><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10.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6.png"/><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7.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6.png"/><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6.png"/><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6.png"/><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6.png"/><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907704" y="1772816"/>
            <a:ext cx="6863320" cy="1983209"/>
          </a:xfrm>
        </p:spPr>
        <p:txBody>
          <a:bodyPr>
            <a:normAutofit fontScale="90000"/>
          </a:bodyPr>
          <a:lstStyle/>
          <a:p>
            <a:pPr algn="ctr"/>
            <a:r>
              <a:rPr lang="da-DK" dirty="0" smtClean="0"/>
              <a:t>Overblik og Introduktion til valgfaget </a:t>
            </a:r>
            <a:br>
              <a:rPr lang="da-DK" dirty="0" smtClean="0"/>
            </a:br>
            <a:r>
              <a:rPr lang="da-DK" dirty="0" smtClean="0"/>
              <a:t>Quantum Computing Fall 2020</a:t>
            </a:r>
            <a:endParaRPr lang="da-DK" dirty="0"/>
          </a:p>
        </p:txBody>
      </p:sp>
      <p:sp>
        <p:nvSpPr>
          <p:cNvPr id="3" name="Subtitle 2"/>
          <p:cNvSpPr>
            <a:spLocks noGrp="1"/>
          </p:cNvSpPr>
          <p:nvPr>
            <p:ph type="subTitle" idx="1"/>
            <p:custDataLst>
              <p:tags r:id="rId3"/>
            </p:custDataLst>
          </p:nvPr>
        </p:nvSpPr>
        <p:spPr/>
        <p:txBody>
          <a:bodyPr>
            <a:normAutofit/>
          </a:bodyPr>
          <a:lstStyle/>
          <a:p>
            <a:r>
              <a:rPr lang="da-DK" sz="2400" dirty="0" smtClean="0">
                <a:latin typeface="+mn-lt"/>
              </a:rPr>
              <a:t>Tom Stevns</a:t>
            </a:r>
            <a:endParaRPr lang="da-DK" sz="2400" dirty="0">
              <a:latin typeface="+mn-lt"/>
            </a:endParaRPr>
          </a:p>
          <a:p>
            <a:r>
              <a:rPr lang="da-DK" sz="2400" dirty="0" smtClean="0">
                <a:latin typeface="+mn-lt"/>
              </a:rPr>
              <a:t>27. August 2020</a:t>
            </a:r>
            <a:endParaRPr lang="da-DK"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274496" cy="1143000"/>
          </a:xfrm>
        </p:spPr>
        <p:txBody>
          <a:bodyPr>
            <a:normAutofit fontScale="90000"/>
          </a:bodyPr>
          <a:lstStyle/>
          <a:p>
            <a:r>
              <a:rPr lang="da-DK" sz="4000" b="1" dirty="0" smtClean="0">
                <a:solidFill>
                  <a:schemeClr val="accent2">
                    <a:lumMod val="50000"/>
                  </a:schemeClr>
                </a:solidFill>
                <a:latin typeface="Bradley Hand ITC" panose="03070402050302030203" pitchFamily="66" charset="0"/>
              </a:rPr>
              <a:t>Quantum Computing I</a:t>
            </a:r>
            <a:r>
              <a:rPr lang="el-GR" sz="4000" b="1" dirty="0" smtClean="0">
                <a:solidFill>
                  <a:schemeClr val="accent2">
                    <a:lumMod val="50000"/>
                  </a:schemeClr>
                </a:solidFill>
              </a:rPr>
              <a:t>ψ</a:t>
            </a:r>
            <a:r>
              <a:rPr lang="da-DK" sz="4000" b="1" dirty="0" smtClean="0">
                <a:solidFill>
                  <a:schemeClr val="accent2">
                    <a:lumMod val="50000"/>
                  </a:schemeClr>
                </a:solidFill>
                <a:latin typeface="Bradley Hand ITC" panose="03070402050302030203" pitchFamily="66" charset="0"/>
              </a:rPr>
              <a:t>&gt;=</a:t>
            </a:r>
            <a:br>
              <a:rPr lang="da-DK" sz="4000" b="1" dirty="0" smtClean="0">
                <a:solidFill>
                  <a:schemeClr val="accent2">
                    <a:lumMod val="50000"/>
                  </a:schemeClr>
                </a:solidFill>
                <a:latin typeface="Bradley Hand ITC" panose="03070402050302030203" pitchFamily="66" charset="0"/>
              </a:rPr>
            </a:br>
            <a:r>
              <a:rPr lang="da-DK" sz="4000" b="1" dirty="0" smtClean="0">
                <a:solidFill>
                  <a:srgbClr val="00B0F0"/>
                </a:solidFill>
                <a:latin typeface="Bradley Hand ITC" panose="03070402050302030203" pitchFamily="66" charset="0"/>
              </a:rPr>
              <a:t>MatLab og Matricer</a:t>
            </a:r>
            <a:endParaRPr lang="da-DK" sz="4000" b="1" dirty="0">
              <a:solidFill>
                <a:srgbClr val="00B0F0"/>
              </a:solidFill>
              <a:latin typeface="Bradley Hand ITC" panose="03070402050302030203" pitchFamily="66" charset="0"/>
            </a:endParaRPr>
          </a:p>
        </p:txBody>
      </p:sp>
      <p:sp>
        <p:nvSpPr>
          <p:cNvPr id="5" name="Content Placeholder 4"/>
          <p:cNvSpPr>
            <a:spLocks noGrp="1"/>
          </p:cNvSpPr>
          <p:nvPr>
            <p:ph idx="1"/>
            <p:custDataLst>
              <p:tags r:id="rId3"/>
            </p:custDataLst>
          </p:nvPr>
        </p:nvSpPr>
        <p:spPr>
          <a:xfrm>
            <a:off x="762000" y="1596413"/>
            <a:ext cx="8131256" cy="4297363"/>
          </a:xfrm>
        </p:spPr>
        <p:txBody>
          <a:bodyPr>
            <a:normAutofit/>
          </a:bodyPr>
          <a:lstStyle/>
          <a:p>
            <a:r>
              <a:rPr lang="da-DK" b="1" dirty="0" smtClean="0">
                <a:solidFill>
                  <a:srgbClr val="00B050"/>
                </a:solidFill>
                <a:latin typeface="Bradley Hand ITC" panose="03070402050302030203" pitchFamily="66" charset="0"/>
              </a:rPr>
              <a:t>En Qubit i et koordinatsystem som </a:t>
            </a:r>
            <a:r>
              <a:rPr lang="da-DK" b="1" u="sng" dirty="0" smtClean="0">
                <a:solidFill>
                  <a:srgbClr val="FF0000"/>
                </a:solidFill>
                <a:latin typeface="Bradley Hand ITC" panose="03070402050302030203" pitchFamily="66" charset="0"/>
              </a:rPr>
              <a:t>vektor</a:t>
            </a:r>
          </a:p>
          <a:p>
            <a:r>
              <a:rPr lang="da-DK" b="1" dirty="0" smtClean="0">
                <a:solidFill>
                  <a:srgbClr val="00B050"/>
                </a:solidFill>
                <a:latin typeface="Bradley Hand ITC" panose="03070402050302030203" pitchFamily="66" charset="0"/>
              </a:rPr>
              <a:t>En Qubit som en </a:t>
            </a:r>
            <a:r>
              <a:rPr lang="da-DK" b="1" u="sng" dirty="0" smtClean="0">
                <a:solidFill>
                  <a:srgbClr val="FF0000"/>
                </a:solidFill>
                <a:latin typeface="Bradley Hand ITC" panose="03070402050302030203" pitchFamily="66" charset="0"/>
              </a:rPr>
              <a:t>matrice</a:t>
            </a:r>
          </a:p>
          <a:p>
            <a:r>
              <a:rPr lang="da-DK" b="1" dirty="0" smtClean="0">
                <a:solidFill>
                  <a:srgbClr val="00B050"/>
                </a:solidFill>
                <a:latin typeface="Bradley Hand ITC" panose="03070402050302030203" pitchFamily="66" charset="0"/>
              </a:rPr>
              <a:t>En Qubit koordinatsystemet </a:t>
            </a:r>
            <a:r>
              <a:rPr lang="da-DK" b="1" u="sng" dirty="0" smtClean="0">
                <a:solidFill>
                  <a:srgbClr val="FF0000"/>
                </a:solidFill>
                <a:latin typeface="Bradley Hand ITC" panose="03070402050302030203" pitchFamily="66" charset="0"/>
              </a:rPr>
              <a:t>”Hilbert space” </a:t>
            </a:r>
          </a:p>
          <a:p>
            <a:r>
              <a:rPr lang="da-DK" b="1" u="sng" dirty="0" smtClean="0">
                <a:solidFill>
                  <a:srgbClr val="FF0000"/>
                </a:solidFill>
                <a:latin typeface="Bradley Hand ITC" panose="03070402050302030203" pitchFamily="66" charset="0"/>
              </a:rPr>
              <a:t>Operatorer</a:t>
            </a:r>
            <a:r>
              <a:rPr lang="da-DK" b="1" dirty="0" smtClean="0">
                <a:solidFill>
                  <a:srgbClr val="FF0000"/>
                </a:solidFill>
                <a:latin typeface="Bradley Hand ITC" panose="03070402050302030203" pitchFamily="66" charset="0"/>
              </a:rPr>
              <a:t> </a:t>
            </a:r>
            <a:r>
              <a:rPr lang="da-DK" b="1" dirty="0" smtClean="0">
                <a:solidFill>
                  <a:srgbClr val="00B050"/>
                </a:solidFill>
                <a:latin typeface="Bradley Hand ITC" panose="03070402050302030203" pitchFamily="66" charset="0"/>
              </a:rPr>
              <a:t>– Metoder på en Qubit</a:t>
            </a:r>
          </a:p>
          <a:p>
            <a:r>
              <a:rPr lang="da-DK" b="1" dirty="0" smtClean="0">
                <a:solidFill>
                  <a:srgbClr val="00B050"/>
                </a:solidFill>
                <a:latin typeface="Bradley Hand ITC" panose="03070402050302030203" pitchFamily="66" charset="0"/>
              </a:rPr>
              <a:t>Operatorer som matricer </a:t>
            </a:r>
            <a:r>
              <a:rPr lang="da-DK" b="1" u="sng" dirty="0" smtClean="0">
                <a:solidFill>
                  <a:srgbClr val="FF0000"/>
                </a:solidFill>
                <a:latin typeface="Bradley Hand ITC" panose="03070402050302030203" pitchFamily="66" charset="0"/>
              </a:rPr>
              <a:t>”Pauli Gates”</a:t>
            </a:r>
          </a:p>
          <a:p>
            <a:pPr marL="0" indent="0">
              <a:buNone/>
            </a:pPr>
            <a:endParaRPr lang="da-DK" b="1" u="sng" dirty="0" smtClean="0">
              <a:solidFill>
                <a:srgbClr val="FF0000"/>
              </a:solidFill>
              <a:latin typeface="Bradley Hand ITC" panose="03070402050302030203" pitchFamily="66" charset="0"/>
            </a:endParaRPr>
          </a:p>
          <a:p>
            <a:r>
              <a:rPr lang="da-DK" sz="4000" b="1" dirty="0" smtClean="0">
                <a:solidFill>
                  <a:srgbClr val="7030A0"/>
                </a:solidFill>
                <a:latin typeface="Bradley Hand ITC" panose="03070402050302030203" pitchFamily="66" charset="0"/>
                <a:cs typeface="Times New Roman" panose="02020603050405020304" pitchFamily="18" charset="0"/>
              </a:rPr>
              <a:t>Obligatoriske øvelser og aflevering</a:t>
            </a:r>
          </a:p>
          <a:p>
            <a:pPr marL="0" indent="0">
              <a:buNone/>
            </a:pPr>
            <a:endParaRPr lang="da-DK" sz="4000" baseline="30000" dirty="0">
              <a:solidFill>
                <a:srgbClr val="0070C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588224" y="70339"/>
            <a:ext cx="2305032" cy="127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256148103"/>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274496" cy="1143000"/>
          </a:xfrm>
        </p:spPr>
        <p:txBody>
          <a:bodyPr>
            <a:normAutofit fontScale="90000"/>
          </a:bodyPr>
          <a:lstStyle/>
          <a:p>
            <a:r>
              <a:rPr lang="da-DK" sz="4000" b="1" dirty="0" smtClean="0">
                <a:solidFill>
                  <a:schemeClr val="accent2">
                    <a:lumMod val="50000"/>
                  </a:schemeClr>
                </a:solidFill>
                <a:latin typeface="Bradley Hand ITC" panose="03070402050302030203" pitchFamily="66" charset="0"/>
              </a:rPr>
              <a:t>Quantum Computing</a:t>
            </a:r>
            <a:br>
              <a:rPr lang="da-DK" sz="4000" b="1" dirty="0" smtClean="0">
                <a:solidFill>
                  <a:schemeClr val="accent2">
                    <a:lumMod val="50000"/>
                  </a:schemeClr>
                </a:solidFill>
                <a:latin typeface="Bradley Hand ITC" panose="03070402050302030203" pitchFamily="66" charset="0"/>
              </a:rPr>
            </a:br>
            <a:r>
              <a:rPr lang="da-DK" sz="4000" b="1" dirty="0" smtClean="0">
                <a:solidFill>
                  <a:srgbClr val="00B0F0"/>
                </a:solidFill>
                <a:latin typeface="Bradley Hand ITC" panose="03070402050302030203" pitchFamily="66" charset="0"/>
              </a:rPr>
              <a:t>Quantum Mechanics</a:t>
            </a:r>
            <a:br>
              <a:rPr lang="da-DK" sz="4000" b="1" dirty="0" smtClean="0">
                <a:solidFill>
                  <a:srgbClr val="00B0F0"/>
                </a:solidFill>
                <a:latin typeface="Bradley Hand ITC" panose="03070402050302030203" pitchFamily="66" charset="0"/>
              </a:rPr>
            </a:br>
            <a:r>
              <a:rPr lang="da-DK" sz="4000" b="1" dirty="0">
                <a:solidFill>
                  <a:srgbClr val="00B0F0"/>
                </a:solidFill>
                <a:latin typeface="Bradley Hand ITC" panose="03070402050302030203" pitchFamily="66" charset="0"/>
              </a:rPr>
              <a:t>Double </a:t>
            </a:r>
            <a:r>
              <a:rPr lang="da-DK" sz="4000" b="1" dirty="0" err="1">
                <a:solidFill>
                  <a:srgbClr val="00B0F0"/>
                </a:solidFill>
                <a:latin typeface="Bradley Hand ITC" panose="03070402050302030203" pitchFamily="66" charset="0"/>
              </a:rPr>
              <a:t>slit</a:t>
            </a:r>
            <a:r>
              <a:rPr lang="da-DK" sz="4000" b="1" dirty="0">
                <a:solidFill>
                  <a:srgbClr val="00B0F0"/>
                </a:solidFill>
                <a:latin typeface="Bradley Hand ITC" panose="03070402050302030203" pitchFamily="66" charset="0"/>
              </a:rPr>
              <a:t> experiment</a:t>
            </a:r>
          </a:p>
        </p:txBody>
      </p:sp>
      <p:sp>
        <p:nvSpPr>
          <p:cNvPr id="5" name="Content Placeholder 4"/>
          <p:cNvSpPr>
            <a:spLocks noGrp="1"/>
          </p:cNvSpPr>
          <p:nvPr>
            <p:ph idx="1"/>
            <p:custDataLst>
              <p:tags r:id="rId3"/>
            </p:custDataLst>
          </p:nvPr>
        </p:nvSpPr>
        <p:spPr/>
        <p:txBody>
          <a:bodyPr>
            <a:normAutofit fontScale="92500"/>
          </a:bodyPr>
          <a:lstStyle/>
          <a:p>
            <a:pPr marL="514350" indent="-514350">
              <a:buFont typeface="+mj-lt"/>
              <a:buAutoNum type="arabicPeriod"/>
            </a:pPr>
            <a:r>
              <a:rPr lang="da-DK" sz="2800" b="1" dirty="0" smtClean="0">
                <a:solidFill>
                  <a:srgbClr val="00B050"/>
                </a:solidFill>
                <a:latin typeface="Bradley Hand ITC" panose="03070402050302030203" pitchFamily="66" charset="0"/>
              </a:rPr>
              <a:t>Start video </a:t>
            </a:r>
            <a:r>
              <a:rPr lang="da-DK" sz="2800" b="1" dirty="0" err="1" smtClean="0">
                <a:solidFill>
                  <a:srgbClr val="00B050"/>
                </a:solidFill>
                <a:latin typeface="Bradley Hand ITC" panose="03070402050302030203" pitchFamily="66" charset="0"/>
              </a:rPr>
              <a:t>Lecture</a:t>
            </a:r>
            <a:r>
              <a:rPr lang="da-DK" sz="2800" b="1" dirty="0" smtClean="0">
                <a:solidFill>
                  <a:srgbClr val="00B050"/>
                </a:solidFill>
                <a:latin typeface="Bradley Hand ITC" panose="03070402050302030203" pitchFamily="66" charset="0"/>
              </a:rPr>
              <a:t> 1 part 1 og 2 vist nedenfor</a:t>
            </a:r>
          </a:p>
          <a:p>
            <a:pPr marL="514350" indent="-514350">
              <a:buFont typeface="+mj-lt"/>
              <a:buAutoNum type="arabicPeriod"/>
            </a:pPr>
            <a:r>
              <a:rPr lang="da-DK" sz="2800" dirty="0">
                <a:hlinkClick r:id="rId6"/>
              </a:rPr>
              <a:t>https://</a:t>
            </a:r>
            <a:r>
              <a:rPr lang="da-DK" sz="2800" dirty="0" smtClean="0">
                <a:hlinkClick r:id="rId6"/>
              </a:rPr>
              <a:t>www.youtube.com/watch?v=scBJ-o2JJ08&amp;list=PLnhoxwUZN7-6hB2iWNhLrakuODLaxPTOG&amp;index=3</a:t>
            </a:r>
            <a:endParaRPr lang="da-DK" sz="2800" dirty="0" smtClean="0"/>
          </a:p>
          <a:p>
            <a:pPr marL="514350" indent="-514350">
              <a:buFont typeface="+mj-lt"/>
              <a:buAutoNum type="arabicPeriod"/>
            </a:pPr>
            <a:r>
              <a:rPr lang="da-DK" sz="2800" dirty="0">
                <a:hlinkClick r:id="rId7"/>
              </a:rPr>
              <a:t>https://www.youtube.com/watch?v=S3sCL8rIhN4&amp;list=PLnhoxwUZN7-6hB2iWNhLrakuODLaxPTOG&amp;index=4</a:t>
            </a:r>
            <a:endParaRPr lang="da-DK" sz="2800" b="1" dirty="0" smtClean="0">
              <a:solidFill>
                <a:srgbClr val="00B050"/>
              </a:solidFill>
              <a:latin typeface="Bradley Hand ITC" panose="03070402050302030203" pitchFamily="66" charset="0"/>
            </a:endParaRPr>
          </a:p>
          <a:p>
            <a:pPr marL="514350" indent="-514350">
              <a:buFont typeface="+mj-lt"/>
              <a:buAutoNum type="arabicPeriod"/>
            </a:pPr>
            <a:endParaRPr lang="da-DK" sz="2800" b="1" dirty="0" smtClean="0">
              <a:solidFill>
                <a:srgbClr val="00B050"/>
              </a:solidFill>
              <a:latin typeface="Bradley Hand ITC" panose="03070402050302030203" pitchFamily="66" charset="0"/>
            </a:endParaRPr>
          </a:p>
          <a:p>
            <a:pPr marL="514350" indent="-514350">
              <a:buFont typeface="+mj-lt"/>
              <a:buAutoNum type="arabicPeriod"/>
            </a:pPr>
            <a:r>
              <a:rPr lang="da-DK" sz="2800" b="1" dirty="0" smtClean="0">
                <a:solidFill>
                  <a:srgbClr val="00B050"/>
                </a:solidFill>
                <a:latin typeface="Bradley Hand ITC" panose="03070402050302030203" pitchFamily="66" charset="0"/>
                <a:cs typeface="Times New Roman" panose="02020603050405020304" pitchFamily="18" charset="0"/>
              </a:rPr>
              <a:t>Noter hvad i ser</a:t>
            </a:r>
          </a:p>
          <a:p>
            <a:pPr marL="514350" indent="-514350">
              <a:buFont typeface="+mj-lt"/>
              <a:buAutoNum type="arabicPeriod"/>
            </a:pPr>
            <a:r>
              <a:rPr lang="da-DK" sz="2800" b="1" dirty="0" smtClean="0">
                <a:solidFill>
                  <a:srgbClr val="00B050"/>
                </a:solidFill>
                <a:latin typeface="Bradley Hand ITC" panose="03070402050302030203" pitchFamily="66" charset="0"/>
                <a:cs typeface="Times New Roman" panose="02020603050405020304" pitchFamily="18" charset="0"/>
              </a:rPr>
              <a:t>Noter hvad der er svært forståeligt</a:t>
            </a:r>
          </a:p>
          <a:p>
            <a:endParaRPr lang="da-DK" sz="2800" b="1" baseline="30000" dirty="0" smtClean="0">
              <a:solidFill>
                <a:srgbClr val="00B050"/>
              </a:solidFill>
              <a:latin typeface="Bradley Hand ITC" panose="03070402050302030203" pitchFamily="66" charset="0"/>
              <a:cs typeface="Times New Roman" panose="02020603050405020304" pitchFamily="18" charset="0"/>
            </a:endParaRPr>
          </a:p>
          <a:p>
            <a:pPr marL="0" indent="0">
              <a:buNone/>
            </a:pPr>
            <a:endParaRPr lang="da-DK" sz="4000" b="1" baseline="30000" dirty="0" smtClean="0">
              <a:solidFill>
                <a:srgbClr val="00B050"/>
              </a:solidFill>
              <a:latin typeface="Bradley Hand ITC" panose="03070402050302030203" pitchFamily="66" charset="0"/>
              <a:cs typeface="Times New Roman" panose="02020603050405020304" pitchFamily="18" charset="0"/>
            </a:endParaRPr>
          </a:p>
          <a:p>
            <a:pPr marL="0" indent="0">
              <a:buNone/>
            </a:pPr>
            <a:endParaRPr lang="da-DK" sz="4000" baseline="30000" dirty="0">
              <a:solidFill>
                <a:srgbClr val="0070C0"/>
              </a:solidFill>
              <a:latin typeface="Times New Roman" panose="02020603050405020304" pitchFamily="18" charset="0"/>
              <a:cs typeface="Times New Roman" panose="02020603050405020304" pitchFamily="18" charset="0"/>
            </a:endParaRPr>
          </a:p>
        </p:txBody>
      </p:sp>
      <p:pic>
        <p:nvPicPr>
          <p:cNvPr id="3074" name="Picture 2" descr="rum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112" y="119795"/>
            <a:ext cx="2952328" cy="14001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43976121"/>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274496" cy="1143000"/>
          </a:xfrm>
        </p:spPr>
        <p:txBody>
          <a:bodyPr>
            <a:normAutofit fontScale="90000"/>
          </a:bodyPr>
          <a:lstStyle/>
          <a:p>
            <a:r>
              <a:rPr lang="da-DK" sz="4000" b="1" dirty="0" smtClean="0">
                <a:solidFill>
                  <a:schemeClr val="accent2">
                    <a:lumMod val="50000"/>
                  </a:schemeClr>
                </a:solidFill>
                <a:latin typeface="Bradley Hand ITC" panose="03070402050302030203" pitchFamily="66" charset="0"/>
              </a:rPr>
              <a:t>Quantum Computing</a:t>
            </a:r>
            <a:br>
              <a:rPr lang="da-DK" sz="4000" b="1" dirty="0" smtClean="0">
                <a:solidFill>
                  <a:schemeClr val="accent2">
                    <a:lumMod val="50000"/>
                  </a:schemeClr>
                </a:solidFill>
                <a:latin typeface="Bradley Hand ITC" panose="03070402050302030203" pitchFamily="66" charset="0"/>
              </a:rPr>
            </a:br>
            <a:r>
              <a:rPr lang="da-DK" sz="4000" b="1" dirty="0" smtClean="0">
                <a:solidFill>
                  <a:srgbClr val="00B0F0"/>
                </a:solidFill>
                <a:latin typeface="Bradley Hand ITC" panose="03070402050302030203" pitchFamily="66" charset="0"/>
              </a:rPr>
              <a:t>Quantum Mechanics</a:t>
            </a:r>
            <a:br>
              <a:rPr lang="da-DK" sz="4000" b="1" dirty="0" smtClean="0">
                <a:solidFill>
                  <a:srgbClr val="00B0F0"/>
                </a:solidFill>
                <a:latin typeface="Bradley Hand ITC" panose="03070402050302030203" pitchFamily="66" charset="0"/>
              </a:rPr>
            </a:br>
            <a:r>
              <a:rPr lang="da-DK" sz="4000" b="1" dirty="0" smtClean="0">
                <a:solidFill>
                  <a:srgbClr val="00B0F0"/>
                </a:solidFill>
                <a:latin typeface="Bradley Hand ITC" panose="03070402050302030203" pitchFamily="66" charset="0"/>
              </a:rPr>
              <a:t>Double </a:t>
            </a:r>
            <a:r>
              <a:rPr lang="da-DK" sz="4000" b="1" dirty="0" err="1" smtClean="0">
                <a:solidFill>
                  <a:srgbClr val="00B0F0"/>
                </a:solidFill>
                <a:latin typeface="Bradley Hand ITC" panose="03070402050302030203" pitchFamily="66" charset="0"/>
              </a:rPr>
              <a:t>slit</a:t>
            </a:r>
            <a:r>
              <a:rPr lang="da-DK" sz="4000" b="1" dirty="0" smtClean="0">
                <a:solidFill>
                  <a:srgbClr val="00B0F0"/>
                </a:solidFill>
                <a:latin typeface="Bradley Hand ITC" panose="03070402050302030203" pitchFamily="66" charset="0"/>
              </a:rPr>
              <a:t> experiment</a:t>
            </a:r>
            <a:endParaRPr lang="da-DK" sz="4000" b="1" dirty="0">
              <a:solidFill>
                <a:srgbClr val="00B0F0"/>
              </a:solidFill>
              <a:latin typeface="Bradley Hand ITC" panose="03070402050302030203" pitchFamily="66" charset="0"/>
            </a:endParaRPr>
          </a:p>
        </p:txBody>
      </p:sp>
      <p:sp>
        <p:nvSpPr>
          <p:cNvPr id="5" name="Content Placeholder 4"/>
          <p:cNvSpPr>
            <a:spLocks noGrp="1"/>
          </p:cNvSpPr>
          <p:nvPr>
            <p:ph idx="1"/>
            <p:custDataLst>
              <p:tags r:id="rId3"/>
            </p:custDataLst>
          </p:nvPr>
        </p:nvSpPr>
        <p:spPr/>
        <p:txBody>
          <a:bodyPr>
            <a:normAutofit/>
          </a:bodyPr>
          <a:lstStyle/>
          <a:p>
            <a:r>
              <a:rPr lang="da-DK" b="1" dirty="0">
                <a:solidFill>
                  <a:srgbClr val="7030A0"/>
                </a:solidFill>
                <a:latin typeface="Bradley Hand ITC" panose="03070402050302030203" pitchFamily="66" charset="0"/>
                <a:cs typeface="Times New Roman" panose="02020603050405020304" pitchFamily="18" charset="0"/>
              </a:rPr>
              <a:t>Obligatoriske øvelser og </a:t>
            </a:r>
            <a:r>
              <a:rPr lang="da-DK" b="1" dirty="0" smtClean="0">
                <a:solidFill>
                  <a:srgbClr val="7030A0"/>
                </a:solidFill>
                <a:latin typeface="Bradley Hand ITC" panose="03070402050302030203" pitchFamily="66" charset="0"/>
                <a:cs typeface="Times New Roman" panose="02020603050405020304" pitchFamily="18" charset="0"/>
              </a:rPr>
              <a:t>aflevering </a:t>
            </a:r>
          </a:p>
          <a:p>
            <a:r>
              <a:rPr lang="da-DK" sz="4400" b="1" baseline="30000" dirty="0" smtClean="0">
                <a:solidFill>
                  <a:srgbClr val="7030A0"/>
                </a:solidFill>
                <a:latin typeface="Bradley Hand ITC" panose="03070402050302030203" pitchFamily="66" charset="0"/>
                <a:cs typeface="Times New Roman" panose="02020603050405020304" pitchFamily="18" charset="0"/>
              </a:rPr>
              <a:t>Hvad beskrives nedenfor </a:t>
            </a:r>
            <a:r>
              <a:rPr lang="da-DK" sz="4400" b="1" baseline="30000" dirty="0" err="1" smtClean="0">
                <a:solidFill>
                  <a:srgbClr val="7030A0"/>
                </a:solidFill>
                <a:latin typeface="Bradley Hand ITC" panose="03070402050302030203" pitchFamily="66" charset="0"/>
                <a:cs typeface="Times New Roman" panose="02020603050405020304" pitchFamily="18" charset="0"/>
              </a:rPr>
              <a:t>Bullets,Waves,Photons</a:t>
            </a:r>
            <a:r>
              <a:rPr lang="da-DK" sz="4400" b="1" baseline="30000" dirty="0" smtClean="0">
                <a:solidFill>
                  <a:srgbClr val="7030A0"/>
                </a:solidFill>
                <a:latin typeface="Bradley Hand ITC" panose="03070402050302030203" pitchFamily="66" charset="0"/>
                <a:cs typeface="Times New Roman" panose="02020603050405020304" pitchFamily="18" charset="0"/>
              </a:rPr>
              <a:t>/</a:t>
            </a:r>
            <a:r>
              <a:rPr lang="da-DK" sz="4400" b="1" baseline="30000" dirty="0" err="1" smtClean="0">
                <a:solidFill>
                  <a:srgbClr val="7030A0"/>
                </a:solidFill>
                <a:latin typeface="Bradley Hand ITC" panose="03070402050302030203" pitchFamily="66" charset="0"/>
                <a:cs typeface="Times New Roman" panose="02020603050405020304" pitchFamily="18" charset="0"/>
              </a:rPr>
              <a:t>Electrons</a:t>
            </a:r>
            <a:endParaRPr lang="da-DK" sz="4400" b="1" baseline="30000" dirty="0" smtClean="0">
              <a:solidFill>
                <a:srgbClr val="7030A0"/>
              </a:solidFill>
              <a:latin typeface="Bradley Hand ITC" panose="03070402050302030203" pitchFamily="66" charset="0"/>
              <a:cs typeface="Times New Roman" panose="02020603050405020304" pitchFamily="18" charset="0"/>
            </a:endParaRPr>
          </a:p>
          <a:p>
            <a:pPr marL="0" indent="0">
              <a:buNone/>
            </a:pPr>
            <a:endParaRPr lang="da-DK" sz="4400" b="1" baseline="30000" dirty="0" smtClean="0">
              <a:solidFill>
                <a:srgbClr val="00B050"/>
              </a:solidFill>
              <a:latin typeface="Bradley Hand ITC" panose="03070402050302030203" pitchFamily="66" charset="0"/>
              <a:cs typeface="Times New Roman" panose="02020603050405020304" pitchFamily="18" charset="0"/>
            </a:endParaRPr>
          </a:p>
          <a:p>
            <a:pPr marL="0" indent="0">
              <a:buNone/>
            </a:pPr>
            <a:endParaRPr lang="da-DK" sz="4000" b="1" baseline="30000" dirty="0" smtClean="0">
              <a:solidFill>
                <a:srgbClr val="00B050"/>
              </a:solidFill>
              <a:latin typeface="Bradley Hand ITC" panose="03070402050302030203" pitchFamily="66" charset="0"/>
              <a:cs typeface="Times New Roman" panose="02020603050405020304" pitchFamily="18" charset="0"/>
            </a:endParaRPr>
          </a:p>
          <a:p>
            <a:pPr marL="0" indent="0">
              <a:buNone/>
            </a:pPr>
            <a:endParaRPr lang="da-DK" sz="4000" baseline="30000" dirty="0">
              <a:solidFill>
                <a:srgbClr val="0070C0"/>
              </a:solidFill>
              <a:latin typeface="Times New Roman" panose="02020603050405020304" pitchFamily="18" charset="0"/>
              <a:cs typeface="Times New Roman" panose="02020603050405020304" pitchFamily="18" charset="0"/>
            </a:endParaRPr>
          </a:p>
        </p:txBody>
      </p:sp>
      <p:pic>
        <p:nvPicPr>
          <p:cNvPr id="3074" name="Picture 2" descr="ru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112" y="119795"/>
            <a:ext cx="2952328" cy="14001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691680" y="3086539"/>
            <a:ext cx="6489509" cy="3624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38603715"/>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274496" cy="1143000"/>
          </a:xfrm>
        </p:spPr>
        <p:txBody>
          <a:bodyPr>
            <a:normAutofit fontScale="90000"/>
          </a:bodyPr>
          <a:lstStyle/>
          <a:p>
            <a:r>
              <a:rPr lang="da-DK" sz="4000" b="1" dirty="0" smtClean="0">
                <a:solidFill>
                  <a:schemeClr val="accent2">
                    <a:lumMod val="50000"/>
                  </a:schemeClr>
                </a:solidFill>
                <a:latin typeface="Bradley Hand ITC" panose="03070402050302030203" pitchFamily="66" charset="0"/>
              </a:rPr>
              <a:t>Quantum Computing I</a:t>
            </a:r>
            <a:r>
              <a:rPr lang="el-GR" sz="4000" b="1" dirty="0" smtClean="0">
                <a:solidFill>
                  <a:schemeClr val="accent2">
                    <a:lumMod val="50000"/>
                  </a:schemeClr>
                </a:solidFill>
              </a:rPr>
              <a:t>ψ</a:t>
            </a:r>
            <a:r>
              <a:rPr lang="da-DK" sz="4000" b="1" dirty="0" smtClean="0">
                <a:solidFill>
                  <a:schemeClr val="accent2">
                    <a:lumMod val="50000"/>
                  </a:schemeClr>
                </a:solidFill>
                <a:latin typeface="Bradley Hand ITC" panose="03070402050302030203" pitchFamily="66" charset="0"/>
              </a:rPr>
              <a:t>&gt;=</a:t>
            </a:r>
            <a:br>
              <a:rPr lang="da-DK" sz="4000" b="1" dirty="0" smtClean="0">
                <a:solidFill>
                  <a:schemeClr val="accent2">
                    <a:lumMod val="50000"/>
                  </a:schemeClr>
                </a:solidFill>
                <a:latin typeface="Bradley Hand ITC" panose="03070402050302030203" pitchFamily="66" charset="0"/>
              </a:rPr>
            </a:br>
            <a:r>
              <a:rPr lang="da-DK" sz="4000" b="1" dirty="0" err="1" smtClean="0">
                <a:solidFill>
                  <a:srgbClr val="00B0F0"/>
                </a:solidFill>
                <a:latin typeface="Bradley Hand ITC" panose="03070402050302030203" pitchFamily="66" charset="0"/>
              </a:rPr>
              <a:t>CodeLab</a:t>
            </a:r>
            <a:r>
              <a:rPr lang="da-DK" sz="4000" b="1" dirty="0" smtClean="0">
                <a:solidFill>
                  <a:srgbClr val="00B0F0"/>
                </a:solidFill>
                <a:latin typeface="Bradley Hand ITC" panose="03070402050302030203" pitchFamily="66" charset="0"/>
              </a:rPr>
              <a:t> – Hello World !</a:t>
            </a:r>
            <a:endParaRPr lang="da-DK" sz="4000" b="1" dirty="0">
              <a:solidFill>
                <a:srgbClr val="00B0F0"/>
              </a:solidFill>
              <a:latin typeface="Bradley Hand ITC" panose="03070402050302030203" pitchFamily="66" charset="0"/>
            </a:endParaRPr>
          </a:p>
        </p:txBody>
      </p:sp>
      <p:sp>
        <p:nvSpPr>
          <p:cNvPr id="5" name="Content Placeholder 4"/>
          <p:cNvSpPr>
            <a:spLocks noGrp="1"/>
          </p:cNvSpPr>
          <p:nvPr>
            <p:ph idx="1"/>
            <p:custDataLst>
              <p:tags r:id="rId3"/>
            </p:custDataLst>
          </p:nvPr>
        </p:nvSpPr>
        <p:spPr>
          <a:xfrm>
            <a:off x="762000" y="1596413"/>
            <a:ext cx="8131256" cy="5000939"/>
          </a:xfrm>
        </p:spPr>
        <p:txBody>
          <a:bodyPr>
            <a:normAutofit fontScale="25000" lnSpcReduction="20000"/>
          </a:bodyPr>
          <a:lstStyle/>
          <a:p>
            <a:r>
              <a:rPr lang="da-DK" sz="11200" b="1" dirty="0" smtClean="0">
                <a:solidFill>
                  <a:srgbClr val="00B050"/>
                </a:solidFill>
                <a:latin typeface="Bradley Hand ITC" panose="03070402050302030203" pitchFamily="66" charset="0"/>
              </a:rPr>
              <a:t>I skal nu programmere Shor’s </a:t>
            </a:r>
            <a:r>
              <a:rPr lang="da-DK" sz="11200" b="1" dirty="0" err="1" smtClean="0">
                <a:solidFill>
                  <a:srgbClr val="00B050"/>
                </a:solidFill>
                <a:latin typeface="Bradley Hand ITC" panose="03070402050302030203" pitchFamily="66" charset="0"/>
              </a:rPr>
              <a:t>aloritme</a:t>
            </a:r>
            <a:endParaRPr lang="da-DK" sz="11200" b="1" dirty="0" smtClean="0">
              <a:solidFill>
                <a:srgbClr val="00B050"/>
              </a:solidFill>
              <a:latin typeface="Bradley Hand ITC" panose="03070402050302030203" pitchFamily="66" charset="0"/>
            </a:endParaRPr>
          </a:p>
          <a:p>
            <a:r>
              <a:rPr lang="da-DK" sz="11200" b="1" dirty="0" smtClean="0">
                <a:solidFill>
                  <a:srgbClr val="00B050"/>
                </a:solidFill>
                <a:latin typeface="Bradley Hand ITC" panose="03070402050302030203" pitchFamily="66" charset="0"/>
              </a:rPr>
              <a:t>Start med at se videoen</a:t>
            </a:r>
          </a:p>
          <a:p>
            <a:r>
              <a:rPr lang="da-DK" sz="11200" b="1" u="sng" dirty="0" smtClean="0">
                <a:solidFill>
                  <a:srgbClr val="00B050"/>
                </a:solidFill>
                <a:latin typeface="Bradley Hand ITC" panose="03070402050302030203" pitchFamily="66" charset="0"/>
              </a:rPr>
              <a:t>Start Jupyter Notebook online nedenfor</a:t>
            </a:r>
          </a:p>
          <a:p>
            <a:r>
              <a:rPr lang="da-DK" sz="11200" b="1" u="sng" dirty="0">
                <a:solidFill>
                  <a:srgbClr val="FF0000"/>
                </a:solidFill>
                <a:latin typeface="Bradley Hand ITC" panose="03070402050302030203" pitchFamily="66" charset="0"/>
                <a:hlinkClick r:id="rId6"/>
              </a:rPr>
              <a:t>https://hub.gke.mybinder.org/user/qiskit-qiskit-tutorial-eghlztjr/notebooks/Exam%20question%201%20-%20The%20Double%20Hadamard%20(Input%20Ket%20one).</a:t>
            </a:r>
            <a:r>
              <a:rPr lang="da-DK" sz="11200" b="1" u="sng" dirty="0" smtClean="0">
                <a:solidFill>
                  <a:srgbClr val="FF0000"/>
                </a:solidFill>
                <a:latin typeface="Bradley Hand ITC" panose="03070402050302030203" pitchFamily="66" charset="0"/>
                <a:hlinkClick r:id="rId6"/>
              </a:rPr>
              <a:t>ipynb</a:t>
            </a:r>
            <a:endParaRPr lang="da-DK" sz="11200" b="1" u="sng" dirty="0" smtClean="0">
              <a:solidFill>
                <a:srgbClr val="FF0000"/>
              </a:solidFill>
              <a:latin typeface="Bradley Hand ITC" panose="03070402050302030203" pitchFamily="66" charset="0"/>
            </a:endParaRPr>
          </a:p>
          <a:p>
            <a:r>
              <a:rPr lang="da-DK" sz="11200" b="1" u="sng" dirty="0" smtClean="0">
                <a:solidFill>
                  <a:srgbClr val="00B050"/>
                </a:solidFill>
                <a:latin typeface="Bradley Hand ITC" panose="03070402050302030203" pitchFamily="66" charset="0"/>
              </a:rPr>
              <a:t>Start </a:t>
            </a:r>
            <a:r>
              <a:rPr lang="da-DK" sz="11200" b="1" u="sng" dirty="0" err="1" smtClean="0">
                <a:solidFill>
                  <a:srgbClr val="00B050"/>
                </a:solidFill>
                <a:latin typeface="Bradley Hand ITC" panose="03070402050302030203" pitchFamily="66" charset="0"/>
              </a:rPr>
              <a:t>QisKit</a:t>
            </a:r>
            <a:r>
              <a:rPr lang="da-DK" sz="11200" b="1" u="sng" dirty="0" smtClean="0">
                <a:solidFill>
                  <a:srgbClr val="00B050"/>
                </a:solidFill>
                <a:latin typeface="Bradley Hand ITC" panose="03070402050302030203" pitchFamily="66" charset="0"/>
              </a:rPr>
              <a:t> videoen med Abraham </a:t>
            </a:r>
            <a:r>
              <a:rPr lang="da-DK" sz="11200" b="1" u="sng" dirty="0" err="1" smtClean="0">
                <a:solidFill>
                  <a:srgbClr val="00B050"/>
                </a:solidFill>
                <a:latin typeface="Bradley Hand ITC" panose="03070402050302030203" pitchFamily="66" charset="0"/>
              </a:rPr>
              <a:t>Asfaw</a:t>
            </a:r>
            <a:endParaRPr lang="da-DK" sz="11200" b="1" u="sng" dirty="0" smtClean="0">
              <a:solidFill>
                <a:srgbClr val="00B050"/>
              </a:solidFill>
              <a:latin typeface="Bradley Hand ITC" panose="03070402050302030203" pitchFamily="66" charset="0"/>
            </a:endParaRPr>
          </a:p>
          <a:p>
            <a:r>
              <a:rPr lang="da-DK" sz="11200" dirty="0">
                <a:hlinkClick r:id="rId7"/>
              </a:rPr>
              <a:t>https://www.youtube.com/watch?v=RrUTwq5jKM4</a:t>
            </a:r>
            <a:endParaRPr lang="da-DK" sz="11200" b="1" u="sng" dirty="0" smtClean="0">
              <a:solidFill>
                <a:srgbClr val="00B050"/>
              </a:solidFill>
              <a:latin typeface="Bradley Hand ITC" panose="03070402050302030203" pitchFamily="66" charset="0"/>
            </a:endParaRPr>
          </a:p>
          <a:p>
            <a:endParaRPr lang="da-DK" sz="11200" b="1" dirty="0" smtClean="0">
              <a:solidFill>
                <a:srgbClr val="7030A0"/>
              </a:solidFill>
              <a:latin typeface="Bradley Hand ITC" panose="03070402050302030203" pitchFamily="66" charset="0"/>
              <a:cs typeface="Times New Roman" panose="02020603050405020304" pitchFamily="18" charset="0"/>
            </a:endParaRPr>
          </a:p>
          <a:p>
            <a:r>
              <a:rPr lang="da-DK" sz="11200" b="1" dirty="0" smtClean="0">
                <a:solidFill>
                  <a:srgbClr val="7030A0"/>
                </a:solidFill>
                <a:latin typeface="Bradley Hand ITC" panose="03070402050302030203" pitchFamily="66" charset="0"/>
                <a:cs typeface="Times New Roman" panose="02020603050405020304" pitchFamily="18" charset="0"/>
              </a:rPr>
              <a:t>Lav nu selv det samme program som samtidig er en obligatorisk øvelse som skal afleveres</a:t>
            </a:r>
          </a:p>
          <a:p>
            <a:endParaRPr lang="da-DK" sz="8000" b="1" dirty="0" smtClean="0">
              <a:solidFill>
                <a:srgbClr val="7030A0"/>
              </a:solidFill>
              <a:latin typeface="Bradley Hand ITC" panose="03070402050302030203" pitchFamily="66" charset="0"/>
              <a:cs typeface="Times New Roman" panose="02020603050405020304" pitchFamily="18" charset="0"/>
            </a:endParaRPr>
          </a:p>
          <a:p>
            <a:pPr marL="0" indent="0">
              <a:buNone/>
            </a:pPr>
            <a:endParaRPr lang="da-DK" sz="4000" baseline="30000" dirty="0">
              <a:solidFill>
                <a:srgbClr val="0070C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6588224" y="70339"/>
            <a:ext cx="2305032" cy="127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713681798"/>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274496" cy="1143000"/>
          </a:xfrm>
        </p:spPr>
        <p:txBody>
          <a:bodyPr>
            <a:normAutofit fontScale="90000"/>
          </a:bodyPr>
          <a:lstStyle/>
          <a:p>
            <a:r>
              <a:rPr lang="da-DK" sz="4000" b="1" dirty="0" smtClean="0">
                <a:solidFill>
                  <a:schemeClr val="accent2">
                    <a:lumMod val="50000"/>
                  </a:schemeClr>
                </a:solidFill>
                <a:latin typeface="Bradley Hand ITC" panose="03070402050302030203" pitchFamily="66" charset="0"/>
              </a:rPr>
              <a:t>Quantum Computing I</a:t>
            </a:r>
            <a:r>
              <a:rPr lang="el-GR" sz="4000" b="1" dirty="0" smtClean="0">
                <a:solidFill>
                  <a:schemeClr val="accent2">
                    <a:lumMod val="50000"/>
                  </a:schemeClr>
                </a:solidFill>
              </a:rPr>
              <a:t>ψ</a:t>
            </a:r>
            <a:r>
              <a:rPr lang="da-DK" sz="4000" b="1" dirty="0" smtClean="0">
                <a:solidFill>
                  <a:schemeClr val="accent2">
                    <a:lumMod val="50000"/>
                  </a:schemeClr>
                </a:solidFill>
                <a:latin typeface="Bradley Hand ITC" panose="03070402050302030203" pitchFamily="66" charset="0"/>
              </a:rPr>
              <a:t>&gt;=</a:t>
            </a:r>
            <a:br>
              <a:rPr lang="da-DK" sz="4000" b="1" dirty="0" smtClean="0">
                <a:solidFill>
                  <a:schemeClr val="accent2">
                    <a:lumMod val="50000"/>
                  </a:schemeClr>
                </a:solidFill>
                <a:latin typeface="Bradley Hand ITC" panose="03070402050302030203" pitchFamily="66" charset="0"/>
              </a:rPr>
            </a:br>
            <a:r>
              <a:rPr lang="da-DK" sz="4000" b="1" dirty="0" err="1" smtClean="0">
                <a:solidFill>
                  <a:srgbClr val="00B0F0"/>
                </a:solidFill>
                <a:latin typeface="Bradley Hand ITC" panose="03070402050302030203" pitchFamily="66" charset="0"/>
              </a:rPr>
              <a:t>Round</a:t>
            </a:r>
            <a:r>
              <a:rPr lang="da-DK" sz="4000" b="1" dirty="0" smtClean="0">
                <a:solidFill>
                  <a:srgbClr val="00B0F0"/>
                </a:solidFill>
                <a:latin typeface="Bradley Hand ITC" panose="03070402050302030203" pitchFamily="66" charset="0"/>
              </a:rPr>
              <a:t>-up på </a:t>
            </a:r>
            <a:r>
              <a:rPr lang="da-DK" sz="4000" b="1" dirty="0">
                <a:solidFill>
                  <a:srgbClr val="00B0F0"/>
                </a:solidFill>
                <a:latin typeface="Bradley Hand ITC" panose="03070402050302030203" pitchFamily="66" charset="0"/>
              </a:rPr>
              <a:t>”intro-dagen”</a:t>
            </a:r>
          </a:p>
        </p:txBody>
      </p:sp>
      <p:sp>
        <p:nvSpPr>
          <p:cNvPr id="5" name="Content Placeholder 4"/>
          <p:cNvSpPr>
            <a:spLocks noGrp="1"/>
          </p:cNvSpPr>
          <p:nvPr>
            <p:ph idx="1"/>
            <p:custDataLst>
              <p:tags r:id="rId3"/>
            </p:custDataLst>
          </p:nvPr>
        </p:nvSpPr>
        <p:spPr>
          <a:xfrm>
            <a:off x="762000" y="1596413"/>
            <a:ext cx="8382000" cy="4297363"/>
          </a:xfrm>
        </p:spPr>
        <p:txBody>
          <a:bodyPr>
            <a:normAutofit/>
          </a:bodyPr>
          <a:lstStyle/>
          <a:p>
            <a:r>
              <a:rPr lang="da-DK" b="1" dirty="0" smtClean="0">
                <a:solidFill>
                  <a:srgbClr val="00B050"/>
                </a:solidFill>
                <a:latin typeface="Bradley Hand ITC" panose="03070402050302030203" pitchFamily="66" charset="0"/>
              </a:rPr>
              <a:t>Kort gennemgang af kurset ift. lektionsplan</a:t>
            </a:r>
          </a:p>
          <a:p>
            <a:r>
              <a:rPr lang="da-DK" b="1" dirty="0" smtClean="0">
                <a:solidFill>
                  <a:srgbClr val="00B050"/>
                </a:solidFill>
                <a:latin typeface="Bradley Hand ITC" panose="03070402050302030203" pitchFamily="66" charset="0"/>
              </a:rPr>
              <a:t>Jeres forventninger er vigtige</a:t>
            </a:r>
            <a:endParaRPr lang="da-DK" b="1" u="sng" baseline="30000" dirty="0" smtClean="0">
              <a:solidFill>
                <a:srgbClr val="FF0000"/>
              </a:solidFill>
              <a:latin typeface="Bradley Hand ITC" panose="03070402050302030203" pitchFamily="66" charset="0"/>
            </a:endParaRPr>
          </a:p>
          <a:p>
            <a:r>
              <a:rPr lang="da-DK" b="1" dirty="0" smtClean="0">
                <a:solidFill>
                  <a:srgbClr val="00B050"/>
                </a:solidFill>
                <a:latin typeface="Bradley Hand ITC" panose="03070402050302030203" pitchFamily="66" charset="0"/>
                <a:cs typeface="Times New Roman" panose="02020603050405020304" pitchFamily="18" charset="0"/>
              </a:rPr>
              <a:t>Recap – Faglig Introduktion med lidt af hvert</a:t>
            </a:r>
          </a:p>
          <a:p>
            <a:r>
              <a:rPr lang="da-DK" b="1" dirty="0" smtClean="0">
                <a:solidFill>
                  <a:srgbClr val="00B050"/>
                </a:solidFill>
                <a:latin typeface="Bradley Hand ITC" panose="03070402050302030203" pitchFamily="66" charset="0"/>
                <a:cs typeface="Times New Roman" panose="02020603050405020304" pitchFamily="18" charset="0"/>
              </a:rPr>
              <a:t>MatLab – Hilbert –Phytagoras og Matricer</a:t>
            </a:r>
          </a:p>
          <a:p>
            <a:r>
              <a:rPr lang="da-DK" b="1" dirty="0" smtClean="0">
                <a:solidFill>
                  <a:srgbClr val="00B050"/>
                </a:solidFill>
                <a:latin typeface="Bradley Hand ITC" panose="03070402050302030203" pitchFamily="66" charset="0"/>
                <a:cs typeface="Times New Roman" panose="02020603050405020304" pitchFamily="18" charset="0"/>
              </a:rPr>
              <a:t>Quantum Mechanics – Double </a:t>
            </a:r>
            <a:r>
              <a:rPr lang="da-DK" b="1" dirty="0" err="1" smtClean="0">
                <a:solidFill>
                  <a:srgbClr val="00B050"/>
                </a:solidFill>
                <a:latin typeface="Bradley Hand ITC" panose="03070402050302030203" pitchFamily="66" charset="0"/>
                <a:cs typeface="Times New Roman" panose="02020603050405020304" pitchFamily="18" charset="0"/>
              </a:rPr>
              <a:t>slit</a:t>
            </a:r>
            <a:r>
              <a:rPr lang="da-DK" b="1" dirty="0" smtClean="0">
                <a:solidFill>
                  <a:srgbClr val="00B050"/>
                </a:solidFill>
                <a:latin typeface="Bradley Hand ITC" panose="03070402050302030203" pitchFamily="66" charset="0"/>
                <a:cs typeface="Times New Roman" panose="02020603050405020304" pitchFamily="18" charset="0"/>
              </a:rPr>
              <a:t> experiment</a:t>
            </a:r>
          </a:p>
          <a:p>
            <a:r>
              <a:rPr lang="da-DK" b="1" dirty="0" err="1" smtClean="0">
                <a:solidFill>
                  <a:srgbClr val="00B050"/>
                </a:solidFill>
                <a:latin typeface="Bradley Hand ITC" panose="03070402050302030203" pitchFamily="66" charset="0"/>
                <a:cs typeface="Times New Roman" panose="02020603050405020304" pitchFamily="18" charset="0"/>
              </a:rPr>
              <a:t>CodeLab</a:t>
            </a:r>
            <a:r>
              <a:rPr lang="da-DK" b="1" dirty="0" smtClean="0">
                <a:solidFill>
                  <a:srgbClr val="00B050"/>
                </a:solidFill>
                <a:latin typeface="Bradley Hand ITC" panose="03070402050302030203" pitchFamily="66" charset="0"/>
                <a:cs typeface="Times New Roman" panose="02020603050405020304" pitchFamily="18" charset="0"/>
              </a:rPr>
              <a:t> – Qiskit – </a:t>
            </a:r>
            <a:r>
              <a:rPr lang="da-DK" b="1" dirty="0" err="1" smtClean="0">
                <a:solidFill>
                  <a:srgbClr val="00B050"/>
                </a:solidFill>
                <a:latin typeface="Bradley Hand ITC" panose="03070402050302030203" pitchFamily="66" charset="0"/>
                <a:cs typeface="Times New Roman" panose="02020603050405020304" pitchFamily="18" charset="0"/>
              </a:rPr>
              <a:t>Mybinder</a:t>
            </a:r>
            <a:r>
              <a:rPr lang="da-DK" b="1" dirty="0" smtClean="0">
                <a:solidFill>
                  <a:srgbClr val="00B050"/>
                </a:solidFill>
                <a:latin typeface="Bradley Hand ITC" panose="03070402050302030203" pitchFamily="66" charset="0"/>
                <a:cs typeface="Times New Roman" panose="02020603050405020304" pitchFamily="18" charset="0"/>
              </a:rPr>
              <a:t> - Composer</a:t>
            </a:r>
          </a:p>
          <a:p>
            <a:pPr marL="0" indent="0">
              <a:buNone/>
            </a:pPr>
            <a:endParaRPr lang="da-DK" b="1" dirty="0" smtClean="0">
              <a:solidFill>
                <a:srgbClr val="00B050"/>
              </a:solidFill>
              <a:latin typeface="Bradley Hand ITC" panose="03070402050302030203" pitchFamily="66" charset="0"/>
              <a:cs typeface="Times New Roman" panose="02020603050405020304" pitchFamily="18" charset="0"/>
            </a:endParaRPr>
          </a:p>
          <a:p>
            <a:endParaRPr lang="da-DK" b="1" dirty="0" smtClean="0">
              <a:solidFill>
                <a:srgbClr val="00B050"/>
              </a:solidFill>
              <a:latin typeface="Bradley Hand ITC" panose="03070402050302030203" pitchFamily="66" charset="0"/>
              <a:cs typeface="Times New Roman" panose="02020603050405020304" pitchFamily="18" charset="0"/>
            </a:endParaRPr>
          </a:p>
          <a:p>
            <a:endParaRPr lang="da-DK" b="1" dirty="0" smtClean="0">
              <a:solidFill>
                <a:srgbClr val="00B050"/>
              </a:solidFill>
              <a:latin typeface="Bradley Hand ITC" panose="03070402050302030203" pitchFamily="66" charset="0"/>
              <a:cs typeface="Times New Roman" panose="02020603050405020304" pitchFamily="18" charset="0"/>
            </a:endParaRPr>
          </a:p>
          <a:p>
            <a:endParaRPr lang="da-DK" b="1" dirty="0" smtClean="0">
              <a:solidFill>
                <a:srgbClr val="00B050"/>
              </a:solidFill>
              <a:latin typeface="Bradley Hand ITC" panose="03070402050302030203" pitchFamily="66" charset="0"/>
              <a:cs typeface="Times New Roman" panose="02020603050405020304" pitchFamily="18" charset="0"/>
            </a:endParaRPr>
          </a:p>
          <a:p>
            <a:endParaRPr lang="da-DK" b="1" dirty="0" smtClean="0">
              <a:solidFill>
                <a:srgbClr val="00B050"/>
              </a:solidFill>
              <a:latin typeface="Bradley Hand ITC" panose="03070402050302030203" pitchFamily="66" charset="0"/>
              <a:cs typeface="Times New Roman" panose="02020603050405020304" pitchFamily="18" charset="0"/>
            </a:endParaRPr>
          </a:p>
          <a:p>
            <a:endParaRPr lang="da-DK" b="1" dirty="0" smtClean="0">
              <a:solidFill>
                <a:srgbClr val="00B050"/>
              </a:solidFill>
              <a:latin typeface="Bradley Hand ITC" panose="03070402050302030203" pitchFamily="66" charset="0"/>
              <a:cs typeface="Times New Roman" panose="02020603050405020304" pitchFamily="18" charset="0"/>
            </a:endParaRPr>
          </a:p>
          <a:p>
            <a:pPr marL="0" indent="0">
              <a:buNone/>
            </a:pPr>
            <a:endParaRPr lang="da-DK" sz="4000" b="1" dirty="0" smtClean="0">
              <a:solidFill>
                <a:srgbClr val="7030A0"/>
              </a:solidFill>
              <a:latin typeface="Bradley Hand ITC" panose="03070402050302030203" pitchFamily="66" charset="0"/>
              <a:cs typeface="Times New Roman" panose="02020603050405020304" pitchFamily="18" charset="0"/>
            </a:endParaRPr>
          </a:p>
          <a:p>
            <a:pPr marL="0" indent="0">
              <a:buNone/>
            </a:pPr>
            <a:endParaRPr lang="da-DK" sz="4000" baseline="30000" dirty="0">
              <a:solidFill>
                <a:srgbClr val="0070C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588224" y="70339"/>
            <a:ext cx="2305032" cy="127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416861265"/>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274496" cy="1143000"/>
          </a:xfrm>
        </p:spPr>
        <p:txBody>
          <a:bodyPr>
            <a:normAutofit fontScale="90000"/>
          </a:bodyPr>
          <a:lstStyle/>
          <a:p>
            <a:r>
              <a:rPr lang="da-DK" sz="4000" b="1" dirty="0" smtClean="0">
                <a:solidFill>
                  <a:schemeClr val="accent2">
                    <a:lumMod val="50000"/>
                  </a:schemeClr>
                </a:solidFill>
                <a:latin typeface="Bradley Hand ITC" panose="03070402050302030203" pitchFamily="66" charset="0"/>
              </a:rPr>
              <a:t>Quantum Computing I</a:t>
            </a:r>
            <a:r>
              <a:rPr lang="el-GR" sz="4000" b="1" dirty="0" smtClean="0">
                <a:solidFill>
                  <a:schemeClr val="accent2">
                    <a:lumMod val="50000"/>
                  </a:schemeClr>
                </a:solidFill>
              </a:rPr>
              <a:t>ψ</a:t>
            </a:r>
            <a:r>
              <a:rPr lang="da-DK" sz="4000" b="1" dirty="0" smtClean="0">
                <a:solidFill>
                  <a:schemeClr val="accent2">
                    <a:lumMod val="50000"/>
                  </a:schemeClr>
                </a:solidFill>
                <a:latin typeface="Bradley Hand ITC" panose="03070402050302030203" pitchFamily="66" charset="0"/>
              </a:rPr>
              <a:t>&gt;=</a:t>
            </a:r>
            <a:br>
              <a:rPr lang="da-DK" sz="4000" b="1" dirty="0" smtClean="0">
                <a:solidFill>
                  <a:schemeClr val="accent2">
                    <a:lumMod val="50000"/>
                  </a:schemeClr>
                </a:solidFill>
                <a:latin typeface="Bradley Hand ITC" panose="03070402050302030203" pitchFamily="66" charset="0"/>
              </a:rPr>
            </a:br>
            <a:r>
              <a:rPr lang="da-DK" sz="4000" b="1" dirty="0" smtClean="0">
                <a:solidFill>
                  <a:srgbClr val="00B0F0"/>
                </a:solidFill>
                <a:latin typeface="Bradley Hand ITC" panose="03070402050302030203" pitchFamily="66" charset="0"/>
              </a:rPr>
              <a:t>Agenda på ”intro-dagen”</a:t>
            </a:r>
            <a:endParaRPr lang="da-DK" sz="4000" b="1" dirty="0">
              <a:solidFill>
                <a:srgbClr val="00B0F0"/>
              </a:solidFill>
              <a:latin typeface="Bradley Hand ITC" panose="03070402050302030203" pitchFamily="66" charset="0"/>
            </a:endParaRPr>
          </a:p>
        </p:txBody>
      </p:sp>
      <p:sp>
        <p:nvSpPr>
          <p:cNvPr id="5" name="Content Placeholder 4"/>
          <p:cNvSpPr>
            <a:spLocks noGrp="1"/>
          </p:cNvSpPr>
          <p:nvPr>
            <p:ph idx="1"/>
            <p:custDataLst>
              <p:tags r:id="rId3"/>
            </p:custDataLst>
          </p:nvPr>
        </p:nvSpPr>
        <p:spPr>
          <a:xfrm>
            <a:off x="762000" y="1596413"/>
            <a:ext cx="8382000" cy="4297363"/>
          </a:xfrm>
        </p:spPr>
        <p:txBody>
          <a:bodyPr>
            <a:normAutofit/>
          </a:bodyPr>
          <a:lstStyle/>
          <a:p>
            <a:r>
              <a:rPr lang="da-DK" b="1" dirty="0" smtClean="0">
                <a:solidFill>
                  <a:srgbClr val="00B050"/>
                </a:solidFill>
                <a:latin typeface="Bradley Hand ITC" panose="03070402050302030203" pitchFamily="66" charset="0"/>
              </a:rPr>
              <a:t>Kort gennemgang af kurset ift. lektionsplan</a:t>
            </a:r>
          </a:p>
          <a:p>
            <a:r>
              <a:rPr lang="da-DK" b="1" dirty="0" smtClean="0">
                <a:solidFill>
                  <a:srgbClr val="00B050"/>
                </a:solidFill>
                <a:latin typeface="Bradley Hand ITC" panose="03070402050302030203" pitchFamily="66" charset="0"/>
              </a:rPr>
              <a:t>Jeres forventninger er </a:t>
            </a:r>
            <a:r>
              <a:rPr lang="da-DK" b="1" dirty="0" smtClean="0">
                <a:solidFill>
                  <a:srgbClr val="00B050"/>
                </a:solidFill>
                <a:latin typeface="Bradley Hand ITC" panose="03070402050302030203" pitchFamily="66" charset="0"/>
              </a:rPr>
              <a:t>vigtige – </a:t>
            </a:r>
            <a:r>
              <a:rPr lang="da-DK" b="1" u="sng" dirty="0" smtClean="0">
                <a:solidFill>
                  <a:srgbClr val="00B050"/>
                </a:solidFill>
                <a:latin typeface="Bradley Hand ITC" panose="03070402050302030203" pitchFamily="66" charset="0"/>
              </a:rPr>
              <a:t>tal indbyrdes!</a:t>
            </a:r>
            <a:endParaRPr lang="da-DK" b="1" u="sng" baseline="30000" dirty="0" smtClean="0">
              <a:solidFill>
                <a:srgbClr val="FF0000"/>
              </a:solidFill>
              <a:latin typeface="Bradley Hand ITC" panose="03070402050302030203" pitchFamily="66" charset="0"/>
            </a:endParaRPr>
          </a:p>
          <a:p>
            <a:r>
              <a:rPr lang="da-DK" b="1" dirty="0" smtClean="0">
                <a:solidFill>
                  <a:srgbClr val="00B050"/>
                </a:solidFill>
                <a:latin typeface="Bradley Hand ITC" panose="03070402050302030203" pitchFamily="66" charset="0"/>
                <a:cs typeface="Times New Roman" panose="02020603050405020304" pitchFamily="18" charset="0"/>
              </a:rPr>
              <a:t>Recap – Faglig Introduktion med lidt af hvert</a:t>
            </a:r>
          </a:p>
          <a:p>
            <a:r>
              <a:rPr lang="da-DK" b="1" dirty="0" smtClean="0">
                <a:solidFill>
                  <a:srgbClr val="00B050"/>
                </a:solidFill>
                <a:latin typeface="Bradley Hand ITC" panose="03070402050302030203" pitchFamily="66" charset="0"/>
                <a:cs typeface="Times New Roman" panose="02020603050405020304" pitchFamily="18" charset="0"/>
              </a:rPr>
              <a:t>MatLab – Hilbert –Phytagoras og Matricer</a:t>
            </a:r>
          </a:p>
          <a:p>
            <a:r>
              <a:rPr lang="da-DK" b="1" dirty="0" smtClean="0">
                <a:solidFill>
                  <a:srgbClr val="00B050"/>
                </a:solidFill>
                <a:latin typeface="Bradley Hand ITC" panose="03070402050302030203" pitchFamily="66" charset="0"/>
                <a:cs typeface="Times New Roman" panose="02020603050405020304" pitchFamily="18" charset="0"/>
              </a:rPr>
              <a:t>Quantum Mechanics – Double </a:t>
            </a:r>
            <a:r>
              <a:rPr lang="da-DK" b="1" dirty="0" err="1" smtClean="0">
                <a:solidFill>
                  <a:srgbClr val="00B050"/>
                </a:solidFill>
                <a:latin typeface="Bradley Hand ITC" panose="03070402050302030203" pitchFamily="66" charset="0"/>
                <a:cs typeface="Times New Roman" panose="02020603050405020304" pitchFamily="18" charset="0"/>
              </a:rPr>
              <a:t>slit</a:t>
            </a:r>
            <a:r>
              <a:rPr lang="da-DK" b="1" dirty="0" smtClean="0">
                <a:solidFill>
                  <a:srgbClr val="00B050"/>
                </a:solidFill>
                <a:latin typeface="Bradley Hand ITC" panose="03070402050302030203" pitchFamily="66" charset="0"/>
                <a:cs typeface="Times New Roman" panose="02020603050405020304" pitchFamily="18" charset="0"/>
              </a:rPr>
              <a:t> experiment</a:t>
            </a:r>
          </a:p>
          <a:p>
            <a:r>
              <a:rPr lang="da-DK" b="1" dirty="0" err="1" smtClean="0">
                <a:solidFill>
                  <a:srgbClr val="00B050"/>
                </a:solidFill>
                <a:latin typeface="Bradley Hand ITC" panose="03070402050302030203" pitchFamily="66" charset="0"/>
                <a:cs typeface="Times New Roman" panose="02020603050405020304" pitchFamily="18" charset="0"/>
              </a:rPr>
              <a:t>CodeLab</a:t>
            </a:r>
            <a:r>
              <a:rPr lang="da-DK" b="1" dirty="0" smtClean="0">
                <a:solidFill>
                  <a:srgbClr val="00B050"/>
                </a:solidFill>
                <a:latin typeface="Bradley Hand ITC" panose="03070402050302030203" pitchFamily="66" charset="0"/>
                <a:cs typeface="Times New Roman" panose="02020603050405020304" pitchFamily="18" charset="0"/>
              </a:rPr>
              <a:t> – Qiskit – </a:t>
            </a:r>
            <a:r>
              <a:rPr lang="da-DK" b="1" dirty="0" err="1" smtClean="0">
                <a:solidFill>
                  <a:srgbClr val="00B050"/>
                </a:solidFill>
                <a:latin typeface="Bradley Hand ITC" panose="03070402050302030203" pitchFamily="66" charset="0"/>
                <a:cs typeface="Times New Roman" panose="02020603050405020304" pitchFamily="18" charset="0"/>
              </a:rPr>
              <a:t>Mybinder</a:t>
            </a:r>
            <a:r>
              <a:rPr lang="da-DK" b="1" dirty="0" smtClean="0">
                <a:solidFill>
                  <a:srgbClr val="00B050"/>
                </a:solidFill>
                <a:latin typeface="Bradley Hand ITC" panose="03070402050302030203" pitchFamily="66" charset="0"/>
                <a:cs typeface="Times New Roman" panose="02020603050405020304" pitchFamily="18" charset="0"/>
              </a:rPr>
              <a:t> - Composer</a:t>
            </a:r>
          </a:p>
          <a:p>
            <a:r>
              <a:rPr lang="da-DK" b="1" dirty="0" err="1" smtClean="0">
                <a:solidFill>
                  <a:srgbClr val="00B050"/>
                </a:solidFill>
                <a:latin typeface="Bradley Hand ITC" panose="03070402050302030203" pitchFamily="66" charset="0"/>
                <a:cs typeface="Times New Roman" panose="02020603050405020304" pitchFamily="18" charset="0"/>
              </a:rPr>
              <a:t>Round</a:t>
            </a:r>
            <a:r>
              <a:rPr lang="da-DK" b="1" dirty="0" smtClean="0">
                <a:solidFill>
                  <a:srgbClr val="00B050"/>
                </a:solidFill>
                <a:latin typeface="Bradley Hand ITC" panose="03070402050302030203" pitchFamily="66" charset="0"/>
                <a:cs typeface="Times New Roman" panose="02020603050405020304" pitchFamily="18" charset="0"/>
              </a:rPr>
              <a:t>-up</a:t>
            </a:r>
          </a:p>
          <a:p>
            <a:endParaRPr lang="da-DK" b="1" dirty="0" smtClean="0">
              <a:solidFill>
                <a:srgbClr val="00B050"/>
              </a:solidFill>
              <a:latin typeface="Bradley Hand ITC" panose="03070402050302030203" pitchFamily="66" charset="0"/>
              <a:cs typeface="Times New Roman" panose="02020603050405020304" pitchFamily="18" charset="0"/>
            </a:endParaRPr>
          </a:p>
          <a:p>
            <a:endParaRPr lang="da-DK" b="1" dirty="0" smtClean="0">
              <a:solidFill>
                <a:srgbClr val="00B050"/>
              </a:solidFill>
              <a:latin typeface="Bradley Hand ITC" panose="03070402050302030203" pitchFamily="66" charset="0"/>
              <a:cs typeface="Times New Roman" panose="02020603050405020304" pitchFamily="18" charset="0"/>
            </a:endParaRPr>
          </a:p>
          <a:p>
            <a:endParaRPr lang="da-DK" b="1" dirty="0" smtClean="0">
              <a:solidFill>
                <a:srgbClr val="00B050"/>
              </a:solidFill>
              <a:latin typeface="Bradley Hand ITC" panose="03070402050302030203" pitchFamily="66" charset="0"/>
              <a:cs typeface="Times New Roman" panose="02020603050405020304" pitchFamily="18" charset="0"/>
            </a:endParaRPr>
          </a:p>
          <a:p>
            <a:endParaRPr lang="da-DK" b="1" dirty="0" smtClean="0">
              <a:solidFill>
                <a:srgbClr val="00B050"/>
              </a:solidFill>
              <a:latin typeface="Bradley Hand ITC" panose="03070402050302030203" pitchFamily="66" charset="0"/>
              <a:cs typeface="Times New Roman" panose="02020603050405020304" pitchFamily="18" charset="0"/>
            </a:endParaRPr>
          </a:p>
          <a:p>
            <a:endParaRPr lang="da-DK" b="1" dirty="0" smtClean="0">
              <a:solidFill>
                <a:srgbClr val="00B050"/>
              </a:solidFill>
              <a:latin typeface="Bradley Hand ITC" panose="03070402050302030203" pitchFamily="66" charset="0"/>
              <a:cs typeface="Times New Roman" panose="02020603050405020304" pitchFamily="18" charset="0"/>
            </a:endParaRPr>
          </a:p>
          <a:p>
            <a:pPr marL="0" indent="0">
              <a:buNone/>
            </a:pPr>
            <a:endParaRPr lang="da-DK" sz="4000" b="1" dirty="0" smtClean="0">
              <a:solidFill>
                <a:srgbClr val="7030A0"/>
              </a:solidFill>
              <a:latin typeface="Bradley Hand ITC" panose="03070402050302030203" pitchFamily="66" charset="0"/>
              <a:cs typeface="Times New Roman" panose="02020603050405020304" pitchFamily="18" charset="0"/>
            </a:endParaRPr>
          </a:p>
          <a:p>
            <a:pPr marL="0" indent="0">
              <a:buNone/>
            </a:pPr>
            <a:endParaRPr lang="da-DK" sz="4000" baseline="30000" dirty="0">
              <a:solidFill>
                <a:srgbClr val="0070C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588224" y="70339"/>
            <a:ext cx="2305032" cy="127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473848606"/>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274496" cy="1143000"/>
          </a:xfrm>
        </p:spPr>
        <p:txBody>
          <a:bodyPr>
            <a:normAutofit fontScale="90000"/>
          </a:bodyPr>
          <a:lstStyle/>
          <a:p>
            <a:r>
              <a:rPr lang="da-DK" sz="4000" b="1" dirty="0" smtClean="0">
                <a:solidFill>
                  <a:schemeClr val="accent2">
                    <a:lumMod val="50000"/>
                  </a:schemeClr>
                </a:solidFill>
                <a:latin typeface="Bradley Hand ITC" panose="03070402050302030203" pitchFamily="66" charset="0"/>
              </a:rPr>
              <a:t>Quantum Computing I</a:t>
            </a:r>
            <a:r>
              <a:rPr lang="el-GR" sz="4000" b="1" dirty="0" smtClean="0">
                <a:solidFill>
                  <a:schemeClr val="accent2">
                    <a:lumMod val="50000"/>
                  </a:schemeClr>
                </a:solidFill>
              </a:rPr>
              <a:t>ψ</a:t>
            </a:r>
            <a:r>
              <a:rPr lang="da-DK" sz="4000" b="1" dirty="0" smtClean="0">
                <a:solidFill>
                  <a:schemeClr val="accent2">
                    <a:lumMod val="50000"/>
                  </a:schemeClr>
                </a:solidFill>
                <a:latin typeface="Bradley Hand ITC" panose="03070402050302030203" pitchFamily="66" charset="0"/>
              </a:rPr>
              <a:t>&gt;=</a:t>
            </a:r>
            <a:br>
              <a:rPr lang="da-DK" sz="4000" b="1" dirty="0" smtClean="0">
                <a:solidFill>
                  <a:schemeClr val="accent2">
                    <a:lumMod val="50000"/>
                  </a:schemeClr>
                </a:solidFill>
                <a:latin typeface="Bradley Hand ITC" panose="03070402050302030203" pitchFamily="66" charset="0"/>
              </a:rPr>
            </a:br>
            <a:r>
              <a:rPr lang="da-DK" sz="4000" b="1" dirty="0" smtClean="0">
                <a:solidFill>
                  <a:srgbClr val="00B0F0"/>
                </a:solidFill>
                <a:latin typeface="Bradley Hand ITC" panose="03070402050302030203" pitchFamily="66" charset="0"/>
              </a:rPr>
              <a:t>Introduktion</a:t>
            </a:r>
            <a:endParaRPr lang="da-DK" sz="4000" b="1" dirty="0">
              <a:solidFill>
                <a:srgbClr val="00B0F0"/>
              </a:solidFill>
              <a:latin typeface="Bradley Hand ITC" panose="03070402050302030203" pitchFamily="66" charset="0"/>
            </a:endParaRPr>
          </a:p>
        </p:txBody>
      </p:sp>
      <p:sp>
        <p:nvSpPr>
          <p:cNvPr id="5" name="Content Placeholder 4"/>
          <p:cNvSpPr>
            <a:spLocks noGrp="1"/>
          </p:cNvSpPr>
          <p:nvPr>
            <p:ph idx="1"/>
            <p:custDataLst>
              <p:tags r:id="rId3"/>
            </p:custDataLst>
          </p:nvPr>
        </p:nvSpPr>
        <p:spPr>
          <a:xfrm>
            <a:off x="762000" y="1596413"/>
            <a:ext cx="8382000" cy="4297363"/>
          </a:xfrm>
        </p:spPr>
        <p:txBody>
          <a:bodyPr>
            <a:normAutofit/>
          </a:bodyPr>
          <a:lstStyle/>
          <a:p>
            <a:r>
              <a:rPr lang="da-DK" b="1" dirty="0" smtClean="0">
                <a:solidFill>
                  <a:srgbClr val="00B050"/>
                </a:solidFill>
                <a:latin typeface="Bradley Hand ITC" panose="03070402050302030203" pitchFamily="66" charset="0"/>
              </a:rPr>
              <a:t>Quantum systemer er eksponentielt stærke</a:t>
            </a:r>
          </a:p>
          <a:p>
            <a:r>
              <a:rPr lang="da-DK" b="1" dirty="0" smtClean="0">
                <a:solidFill>
                  <a:srgbClr val="00B050"/>
                </a:solidFill>
                <a:latin typeface="Bradley Hand ITC" panose="03070402050302030203" pitchFamily="66" charset="0"/>
              </a:rPr>
              <a:t>System med 250 partikler har </a:t>
            </a:r>
            <a:r>
              <a:rPr lang="da-DK" b="1" u="sng" dirty="0" smtClean="0">
                <a:solidFill>
                  <a:srgbClr val="FF0000"/>
                </a:solidFill>
                <a:latin typeface="Bradley Hand ITC" panose="03070402050302030203" pitchFamily="66" charset="0"/>
              </a:rPr>
              <a:t>styrken 2</a:t>
            </a:r>
            <a:r>
              <a:rPr lang="da-DK" b="1" u="sng" baseline="30000" dirty="0" smtClean="0">
                <a:solidFill>
                  <a:srgbClr val="FF0000"/>
                </a:solidFill>
                <a:latin typeface="Bradley Hand ITC" panose="03070402050302030203" pitchFamily="66" charset="0"/>
              </a:rPr>
              <a:t>250</a:t>
            </a:r>
          </a:p>
          <a:p>
            <a:r>
              <a:rPr lang="da-DK" b="1" dirty="0" smtClean="0">
                <a:solidFill>
                  <a:srgbClr val="00B050"/>
                </a:solidFill>
                <a:latin typeface="Bradley Hand ITC" panose="03070402050302030203" pitchFamily="66" charset="0"/>
                <a:cs typeface="Times New Roman" panose="02020603050405020304" pitchFamily="18" charset="0"/>
              </a:rPr>
              <a:t>Denne styrke skal </a:t>
            </a:r>
            <a:r>
              <a:rPr lang="da-DK" b="1" u="sng" dirty="0" smtClean="0">
                <a:solidFill>
                  <a:srgbClr val="FF0000"/>
                </a:solidFill>
                <a:latin typeface="Bradley Hand ITC" panose="03070402050302030203" pitchFamily="66" charset="0"/>
                <a:cs typeface="Times New Roman" panose="02020603050405020304" pitchFamily="18" charset="0"/>
              </a:rPr>
              <a:t>kanaliseres</a:t>
            </a:r>
            <a:r>
              <a:rPr lang="da-DK" b="1" dirty="0" smtClean="0">
                <a:solidFill>
                  <a:srgbClr val="FF0000"/>
                </a:solidFill>
                <a:latin typeface="Bradley Hand ITC" panose="03070402050302030203" pitchFamily="66" charset="0"/>
                <a:cs typeface="Times New Roman" panose="02020603050405020304" pitchFamily="18" charset="0"/>
              </a:rPr>
              <a:t> </a:t>
            </a:r>
            <a:r>
              <a:rPr lang="da-DK" b="1" dirty="0" smtClean="0">
                <a:solidFill>
                  <a:srgbClr val="00B050"/>
                </a:solidFill>
                <a:latin typeface="Bradley Hand ITC" panose="03070402050302030203" pitchFamily="66" charset="0"/>
                <a:cs typeface="Times New Roman" panose="02020603050405020304" pitchFamily="18" charset="0"/>
              </a:rPr>
              <a:t>over til at løse en beregnings opgave</a:t>
            </a:r>
          </a:p>
          <a:p>
            <a:r>
              <a:rPr lang="da-DK" b="1" dirty="0" smtClean="0">
                <a:solidFill>
                  <a:srgbClr val="00B050"/>
                </a:solidFill>
                <a:latin typeface="Bradley Hand ITC" panose="03070402050302030203" pitchFamily="66" charset="0"/>
                <a:cs typeface="Times New Roman" panose="02020603050405020304" pitchFamily="18" charset="0"/>
              </a:rPr>
              <a:t>Skal udvælge en konkret </a:t>
            </a:r>
            <a:r>
              <a:rPr lang="da-DK" b="1" u="sng" dirty="0" smtClean="0">
                <a:solidFill>
                  <a:srgbClr val="FF0000"/>
                </a:solidFill>
                <a:latin typeface="Bradley Hand ITC" panose="03070402050302030203" pitchFamily="66" charset="0"/>
                <a:cs typeface="Times New Roman" panose="02020603050405020304" pitchFamily="18" charset="0"/>
              </a:rPr>
              <a:t>svær opgave</a:t>
            </a:r>
          </a:p>
          <a:p>
            <a:r>
              <a:rPr lang="da-DK" b="1" dirty="0" smtClean="0">
                <a:solidFill>
                  <a:srgbClr val="00B050"/>
                </a:solidFill>
                <a:latin typeface="Bradley Hand ITC" panose="03070402050302030203" pitchFamily="66" charset="0"/>
                <a:cs typeface="Times New Roman" panose="02020603050405020304" pitchFamily="18" charset="0"/>
              </a:rPr>
              <a:t>Skal designe  en </a:t>
            </a:r>
            <a:r>
              <a:rPr lang="da-DK" b="1" u="sng" dirty="0" smtClean="0">
                <a:solidFill>
                  <a:srgbClr val="FF0000"/>
                </a:solidFill>
                <a:latin typeface="Bradley Hand ITC" panose="03070402050302030203" pitchFamily="66" charset="0"/>
                <a:cs typeface="Times New Roman" panose="02020603050405020304" pitchFamily="18" charset="0"/>
              </a:rPr>
              <a:t>quantum algoritme</a:t>
            </a:r>
          </a:p>
          <a:p>
            <a:r>
              <a:rPr lang="da-DK" b="1" dirty="0" smtClean="0">
                <a:solidFill>
                  <a:srgbClr val="00B050"/>
                </a:solidFill>
                <a:latin typeface="Bradley Hand ITC" panose="03070402050302030203" pitchFamily="66" charset="0"/>
                <a:cs typeface="Times New Roman" panose="02020603050405020304" pitchFamily="18" charset="0"/>
              </a:rPr>
              <a:t>Algoritme </a:t>
            </a:r>
            <a:r>
              <a:rPr lang="da-DK" b="1" u="sng" dirty="0" smtClean="0">
                <a:solidFill>
                  <a:srgbClr val="FF0000"/>
                </a:solidFill>
                <a:latin typeface="Bradley Hand ITC" panose="03070402050302030203" pitchFamily="66" charset="0"/>
                <a:cs typeface="Times New Roman" panose="02020603050405020304" pitchFamily="18" charset="0"/>
              </a:rPr>
              <a:t>opererer simultant </a:t>
            </a:r>
            <a:r>
              <a:rPr lang="da-DK" b="1" dirty="0" smtClean="0">
                <a:solidFill>
                  <a:srgbClr val="00B050"/>
                </a:solidFill>
                <a:latin typeface="Bradley Hand ITC" panose="03070402050302030203" pitchFamily="66" charset="0"/>
                <a:cs typeface="Times New Roman" panose="02020603050405020304" pitchFamily="18" charset="0"/>
              </a:rPr>
              <a:t>på alle partikler</a:t>
            </a:r>
          </a:p>
          <a:p>
            <a:pPr marL="0" indent="0">
              <a:buNone/>
            </a:pPr>
            <a:endParaRPr lang="da-DK" sz="4000" b="1" dirty="0" smtClean="0">
              <a:solidFill>
                <a:srgbClr val="7030A0"/>
              </a:solidFill>
              <a:latin typeface="Bradley Hand ITC" panose="03070402050302030203" pitchFamily="66" charset="0"/>
              <a:cs typeface="Times New Roman" panose="02020603050405020304" pitchFamily="18" charset="0"/>
            </a:endParaRPr>
          </a:p>
          <a:p>
            <a:pPr marL="0" indent="0">
              <a:buNone/>
            </a:pPr>
            <a:endParaRPr lang="da-DK" sz="4000" baseline="30000" dirty="0">
              <a:solidFill>
                <a:srgbClr val="0070C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588224" y="70339"/>
            <a:ext cx="2305032" cy="127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1412632"/>
            <a:ext cx="8497720" cy="4759568"/>
          </a:xfrm>
          <a:prstGeom prst="rect">
            <a:avLst/>
          </a:prstGeom>
          <a:noFill/>
        </p:spPr>
        <p:txBody>
          <a:bodyPr wrap="square" rtlCol="0">
            <a:normAutofit fontScale="92500" lnSpcReduction="20000"/>
          </a:bodyPr>
          <a:lstStyle/>
          <a:p>
            <a:pPr marL="571500" indent="-571500">
              <a:buFont typeface="Arial" panose="020B0604020202020204" pitchFamily="34" charset="0"/>
              <a:buChar char="•"/>
            </a:pPr>
            <a:r>
              <a:rPr lang="da-DK" sz="4000" b="1" dirty="0" smtClean="0">
                <a:solidFill>
                  <a:srgbClr val="00B050"/>
                </a:solidFill>
                <a:latin typeface="Bradley Hand ITC" panose="03070402050302030203" pitchFamily="66" charset="0"/>
              </a:rPr>
              <a:t>Eksempel: Faktorering</a:t>
            </a:r>
          </a:p>
          <a:p>
            <a:pPr marL="571500" indent="-571500">
              <a:buFont typeface="Arial" panose="020B0604020202020204" pitchFamily="34" charset="0"/>
              <a:buChar char="•"/>
            </a:pPr>
            <a:r>
              <a:rPr lang="da-DK" sz="4000" b="1" dirty="0" smtClean="0">
                <a:solidFill>
                  <a:srgbClr val="00B050"/>
                </a:solidFill>
                <a:latin typeface="Bradley Hand ITC" panose="03070402050302030203" pitchFamily="66" charset="0"/>
              </a:rPr>
              <a:t>N= P</a:t>
            </a:r>
            <a:r>
              <a:rPr lang="da-DK" sz="2400" b="1" dirty="0" smtClean="0">
                <a:solidFill>
                  <a:srgbClr val="00B050"/>
                </a:solidFill>
                <a:latin typeface="Bradley Hand ITC" panose="03070402050302030203" pitchFamily="66" charset="0"/>
              </a:rPr>
              <a:t>1</a:t>
            </a:r>
            <a:r>
              <a:rPr lang="da-DK" sz="4000" b="1" baseline="30000" dirty="0" smtClean="0">
                <a:solidFill>
                  <a:srgbClr val="00B050"/>
                </a:solidFill>
                <a:latin typeface="Bradley Hand ITC" panose="03070402050302030203" pitchFamily="66" charset="0"/>
              </a:rPr>
              <a:t>e1 </a:t>
            </a:r>
            <a:r>
              <a:rPr lang="da-DK" sz="4000" b="1" dirty="0" smtClean="0">
                <a:solidFill>
                  <a:srgbClr val="00B050"/>
                </a:solidFill>
                <a:latin typeface="Bradley Hand ITC" panose="03070402050302030203" pitchFamily="66" charset="0"/>
              </a:rPr>
              <a:t>x P</a:t>
            </a:r>
            <a:r>
              <a:rPr lang="da-DK" sz="2000" b="1" dirty="0" smtClean="0">
                <a:solidFill>
                  <a:srgbClr val="00B050"/>
                </a:solidFill>
                <a:latin typeface="Bradley Hand ITC" panose="03070402050302030203" pitchFamily="66" charset="0"/>
              </a:rPr>
              <a:t>2</a:t>
            </a:r>
            <a:r>
              <a:rPr lang="da-DK" sz="4000" b="1" baseline="30000" dirty="0" smtClean="0">
                <a:solidFill>
                  <a:srgbClr val="00B050"/>
                </a:solidFill>
                <a:latin typeface="Bradley Hand ITC" panose="03070402050302030203" pitchFamily="66" charset="0"/>
              </a:rPr>
              <a:t>e2</a:t>
            </a:r>
            <a:r>
              <a:rPr lang="da-DK" sz="4000" b="1" dirty="0" smtClean="0">
                <a:solidFill>
                  <a:srgbClr val="00B050"/>
                </a:solidFill>
                <a:latin typeface="Bradley Hand ITC" panose="03070402050302030203" pitchFamily="66" charset="0"/>
              </a:rPr>
              <a:t>….</a:t>
            </a:r>
            <a:r>
              <a:rPr lang="da-DK" sz="4000" b="1" dirty="0" err="1" smtClean="0">
                <a:solidFill>
                  <a:srgbClr val="00B050"/>
                </a:solidFill>
                <a:latin typeface="Bradley Hand ITC" panose="03070402050302030203" pitchFamily="66" charset="0"/>
              </a:rPr>
              <a:t>P</a:t>
            </a:r>
            <a:r>
              <a:rPr lang="da-DK" sz="2400" b="1" dirty="0" err="1" smtClean="0">
                <a:solidFill>
                  <a:srgbClr val="00B050"/>
                </a:solidFill>
                <a:latin typeface="Bradley Hand ITC" panose="03070402050302030203" pitchFamily="66" charset="0"/>
              </a:rPr>
              <a:t>n</a:t>
            </a:r>
            <a:r>
              <a:rPr lang="da-DK" sz="4000" b="1" baseline="30000" dirty="0" err="1" smtClean="0">
                <a:solidFill>
                  <a:srgbClr val="00B050"/>
                </a:solidFill>
                <a:latin typeface="Bradley Hand ITC" panose="03070402050302030203" pitchFamily="66" charset="0"/>
              </a:rPr>
              <a:t>en</a:t>
            </a:r>
            <a:endParaRPr lang="da-DK" sz="4000" b="1" baseline="30000" dirty="0" smtClean="0">
              <a:solidFill>
                <a:srgbClr val="00B050"/>
              </a:solidFill>
              <a:latin typeface="Bradley Hand ITC" panose="03070402050302030203" pitchFamily="66" charset="0"/>
            </a:endParaRPr>
          </a:p>
          <a:p>
            <a:pPr marL="571500" indent="-571500">
              <a:buFont typeface="Arial" panose="020B0604020202020204" pitchFamily="34" charset="0"/>
              <a:buChar char="•"/>
            </a:pPr>
            <a:r>
              <a:rPr lang="da-DK" sz="4000" b="1" dirty="0" smtClean="0">
                <a:solidFill>
                  <a:srgbClr val="00B050"/>
                </a:solidFill>
                <a:latin typeface="Bradley Hand ITC" panose="03070402050302030203" pitchFamily="66" charset="0"/>
              </a:rPr>
              <a:t>60=2</a:t>
            </a:r>
            <a:r>
              <a:rPr lang="da-DK" sz="3600" b="1" baseline="30000" dirty="0" smtClean="0">
                <a:solidFill>
                  <a:srgbClr val="00B050"/>
                </a:solidFill>
                <a:latin typeface="Bradley Hand ITC" panose="03070402050302030203" pitchFamily="66" charset="0"/>
              </a:rPr>
              <a:t>3</a:t>
            </a:r>
            <a:r>
              <a:rPr lang="da-DK" sz="4000" b="1" dirty="0" smtClean="0">
                <a:solidFill>
                  <a:srgbClr val="00B050"/>
                </a:solidFill>
                <a:latin typeface="Bradley Hand ITC" panose="03070402050302030203" pitchFamily="66" charset="0"/>
              </a:rPr>
              <a:t>x3x5</a:t>
            </a:r>
          </a:p>
          <a:p>
            <a:pPr marL="571500" indent="-571500">
              <a:buFont typeface="Arial" panose="020B0604020202020204" pitchFamily="34" charset="0"/>
              <a:buChar char="•"/>
            </a:pPr>
            <a:r>
              <a:rPr lang="da-DK" sz="4000" b="1" dirty="0" smtClean="0">
                <a:solidFill>
                  <a:srgbClr val="00B050"/>
                </a:solidFill>
                <a:latin typeface="Bradley Hand ITC" panose="03070402050302030203" pitchFamily="66" charset="0"/>
              </a:rPr>
              <a:t>Shor’s quantum algoritme for faktorering af heltal i </a:t>
            </a:r>
            <a:r>
              <a:rPr lang="da-DK" sz="4000" b="1" u="sng" dirty="0" smtClean="0">
                <a:solidFill>
                  <a:srgbClr val="00B050"/>
                </a:solidFill>
                <a:latin typeface="Bradley Hand ITC" panose="03070402050302030203" pitchFamily="66" charset="0"/>
              </a:rPr>
              <a:t>POLYNOMIAL TIME !!!! ? –</a:t>
            </a:r>
            <a:r>
              <a:rPr lang="da-DK" sz="4000" b="1" dirty="0" smtClean="0">
                <a:solidFill>
                  <a:srgbClr val="FF0000"/>
                </a:solidFill>
                <a:latin typeface="Bradley Hand ITC" panose="03070402050302030203" pitchFamily="66" charset="0"/>
              </a:rPr>
              <a:t> </a:t>
            </a:r>
          </a:p>
          <a:p>
            <a:pPr marL="571500" indent="-571500">
              <a:buFont typeface="Arial" panose="020B0604020202020204" pitchFamily="34" charset="0"/>
              <a:buChar char="•"/>
            </a:pPr>
            <a:r>
              <a:rPr lang="da-DK" sz="4000" b="1" dirty="0" smtClean="0">
                <a:solidFill>
                  <a:srgbClr val="00B050"/>
                </a:solidFill>
                <a:latin typeface="Bradley Hand ITC" panose="03070402050302030203" pitchFamily="66" charset="0"/>
              </a:rPr>
              <a:t>Kan bryde et RSA kryptosystem</a:t>
            </a:r>
          </a:p>
          <a:p>
            <a:pPr marL="571500" indent="-571500">
              <a:buFont typeface="Arial" panose="020B0604020202020204" pitchFamily="34" charset="0"/>
              <a:buChar char="•"/>
            </a:pPr>
            <a:r>
              <a:rPr lang="da-DK" sz="4000" b="1" dirty="0" smtClean="0">
                <a:solidFill>
                  <a:srgbClr val="00B050"/>
                </a:solidFill>
                <a:latin typeface="Bradley Hand ITC" panose="03070402050302030203" pitchFamily="66" charset="0"/>
              </a:rPr>
              <a:t>Quantum algoritmer kan bryde de fleste moderne public-key kryptosystemer</a:t>
            </a:r>
          </a:p>
          <a:p>
            <a:pPr marL="571500" indent="-571500">
              <a:buFont typeface="Arial" panose="020B0604020202020204" pitchFamily="34" charset="0"/>
              <a:buChar char="•"/>
            </a:pPr>
            <a:endParaRPr lang="da-DK" sz="4000" b="1" dirty="0">
              <a:solidFill>
                <a:srgbClr val="00B050"/>
              </a:solidFill>
              <a:latin typeface="Bradley Hand ITC" panose="03070402050302030203" pitchFamily="66" charset="0"/>
            </a:endParaRPr>
          </a:p>
        </p:txBody>
      </p:sp>
      <p:sp>
        <p:nvSpPr>
          <p:cNvPr id="4" name="Title 1"/>
          <p:cNvSpPr txBox="1">
            <a:spLocks/>
          </p:cNvSpPr>
          <p:nvPr>
            <p:custDataLst>
              <p:tags r:id="rId1"/>
            </p:custDataLst>
          </p:nvPr>
        </p:nvSpPr>
        <p:spPr>
          <a:xfrm>
            <a:off x="762000" y="269632"/>
            <a:ext cx="8274496" cy="1143000"/>
          </a:xfrm>
          <a:prstGeom prst="rect">
            <a:avLst/>
          </a:prstGeom>
        </p:spPr>
        <p:txBody>
          <a:bodyPr>
            <a:normAutofit fontScale="92500" lnSpcReduction="10000"/>
          </a:bodyPr>
          <a:lstStyle>
            <a:lvl1pPr algn="l" defTabSz="914400" rtl="0" eaLnBrk="1" latinLnBrk="0" hangingPunct="1">
              <a:spcBef>
                <a:spcPct val="0"/>
              </a:spcBef>
              <a:buNone/>
              <a:defRPr kumimoji="0" lang="da-DK" sz="4400" kern="1200">
                <a:solidFill>
                  <a:schemeClr val="tx1"/>
                </a:solidFill>
                <a:latin typeface="+mj-lt"/>
                <a:ea typeface="+mj-ea"/>
                <a:cs typeface="+mj-cs"/>
              </a:defRPr>
            </a:lvl1pPr>
          </a:lstStyle>
          <a:p>
            <a:r>
              <a:rPr lang="da-DK" sz="4000" b="1" dirty="0" smtClean="0">
                <a:solidFill>
                  <a:schemeClr val="accent2">
                    <a:lumMod val="50000"/>
                  </a:schemeClr>
                </a:solidFill>
                <a:latin typeface="Bradley Hand ITC" panose="03070402050302030203" pitchFamily="66" charset="0"/>
              </a:rPr>
              <a:t>Quantum Computing I</a:t>
            </a:r>
            <a:r>
              <a:rPr lang="el-GR" sz="4000" b="1" dirty="0" smtClean="0">
                <a:solidFill>
                  <a:schemeClr val="accent2">
                    <a:lumMod val="50000"/>
                  </a:schemeClr>
                </a:solidFill>
              </a:rPr>
              <a:t>ψ</a:t>
            </a:r>
            <a:r>
              <a:rPr lang="el-GR" sz="4000" b="1" dirty="0" smtClean="0">
                <a:solidFill>
                  <a:schemeClr val="accent2">
                    <a:lumMod val="50000"/>
                  </a:schemeClr>
                </a:solidFill>
                <a:latin typeface="Bradley Hand ITC" panose="03070402050302030203" pitchFamily="66" charset="0"/>
              </a:rPr>
              <a:t>&gt;=</a:t>
            </a:r>
            <a:endParaRPr lang="da-DK" sz="4000" b="1" dirty="0" smtClean="0">
              <a:solidFill>
                <a:schemeClr val="accent2">
                  <a:lumMod val="50000"/>
                </a:schemeClr>
              </a:solidFill>
              <a:latin typeface="Bradley Hand ITC" panose="03070402050302030203" pitchFamily="66" charset="0"/>
            </a:endParaRPr>
          </a:p>
          <a:p>
            <a:r>
              <a:rPr lang="da-DK" sz="4000" b="1" dirty="0">
                <a:solidFill>
                  <a:srgbClr val="00B0F0"/>
                </a:solidFill>
                <a:latin typeface="Bradley Hand ITC" panose="03070402050302030203" pitchFamily="66" charset="0"/>
              </a:rPr>
              <a:t>Introduktion</a:t>
            </a:r>
            <a:endParaRPr lang="el-GR" sz="4000" b="1" dirty="0">
              <a:solidFill>
                <a:schemeClr val="accent2">
                  <a:lumMod val="50000"/>
                </a:schemeClr>
              </a:solidFill>
              <a:latin typeface="Bradley Hand ITC" panose="03070402050302030203" pitchFamily="66" charset="0"/>
            </a:endParaRPr>
          </a:p>
        </p:txBody>
      </p:sp>
      <p:pic>
        <p:nvPicPr>
          <p:cNvPr id="5"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761350" y="70339"/>
            <a:ext cx="2305032" cy="127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274496" cy="1143000"/>
          </a:xfrm>
        </p:spPr>
        <p:txBody>
          <a:bodyPr>
            <a:normAutofit fontScale="90000"/>
          </a:bodyPr>
          <a:lstStyle/>
          <a:p>
            <a:r>
              <a:rPr lang="da-DK" sz="4000" b="1" dirty="0">
                <a:solidFill>
                  <a:schemeClr val="accent2">
                    <a:lumMod val="50000"/>
                  </a:schemeClr>
                </a:solidFill>
                <a:latin typeface="Bradley Hand ITC" panose="03070402050302030203" pitchFamily="66" charset="0"/>
              </a:rPr>
              <a:t>Quantum Computing I</a:t>
            </a:r>
            <a:r>
              <a:rPr lang="el-GR" sz="4000" b="1" dirty="0">
                <a:solidFill>
                  <a:schemeClr val="accent2">
                    <a:lumMod val="50000"/>
                  </a:schemeClr>
                </a:solidFill>
              </a:rPr>
              <a:t>ψ</a:t>
            </a:r>
            <a:r>
              <a:rPr lang="el-GR" sz="4000" b="1" dirty="0">
                <a:solidFill>
                  <a:schemeClr val="accent2">
                    <a:lumMod val="50000"/>
                  </a:schemeClr>
                </a:solidFill>
                <a:latin typeface="Bradley Hand ITC" panose="03070402050302030203" pitchFamily="66" charset="0"/>
              </a:rPr>
              <a:t>&gt;=</a:t>
            </a:r>
            <a:r>
              <a:rPr lang="da-DK" sz="4000" b="1" dirty="0">
                <a:solidFill>
                  <a:schemeClr val="accent2">
                    <a:lumMod val="50000"/>
                  </a:schemeClr>
                </a:solidFill>
                <a:latin typeface="Bradley Hand ITC" panose="03070402050302030203" pitchFamily="66" charset="0"/>
              </a:rPr>
              <a:t/>
            </a:r>
            <a:br>
              <a:rPr lang="da-DK" sz="4000" b="1" dirty="0">
                <a:solidFill>
                  <a:schemeClr val="accent2">
                    <a:lumMod val="50000"/>
                  </a:schemeClr>
                </a:solidFill>
                <a:latin typeface="Bradley Hand ITC" panose="03070402050302030203" pitchFamily="66" charset="0"/>
              </a:rPr>
            </a:br>
            <a:r>
              <a:rPr lang="da-DK" sz="4000" b="1" dirty="0">
                <a:solidFill>
                  <a:srgbClr val="00B0F0"/>
                </a:solidFill>
                <a:latin typeface="Bradley Hand ITC" panose="03070402050302030203" pitchFamily="66" charset="0"/>
              </a:rPr>
              <a:t>Introduktion</a:t>
            </a:r>
            <a:endParaRPr lang="el-GR" sz="4000" b="1" dirty="0">
              <a:solidFill>
                <a:schemeClr val="accent2">
                  <a:lumMod val="50000"/>
                </a:schemeClr>
              </a:solidFill>
              <a:latin typeface="Bradley Hand ITC" panose="03070402050302030203" pitchFamily="66" charset="0"/>
            </a:endParaRPr>
          </a:p>
        </p:txBody>
      </p:sp>
      <p:sp>
        <p:nvSpPr>
          <p:cNvPr id="5" name="Content Placeholder 4"/>
          <p:cNvSpPr>
            <a:spLocks noGrp="1"/>
          </p:cNvSpPr>
          <p:nvPr>
            <p:ph idx="1"/>
            <p:custDataLst>
              <p:tags r:id="rId3"/>
            </p:custDataLst>
          </p:nvPr>
        </p:nvSpPr>
        <p:spPr/>
        <p:txBody>
          <a:bodyPr>
            <a:normAutofit/>
          </a:bodyPr>
          <a:lstStyle/>
          <a:p>
            <a:r>
              <a:rPr lang="da-DK" b="1" dirty="0" smtClean="0">
                <a:solidFill>
                  <a:srgbClr val="00B050"/>
                </a:solidFill>
                <a:latin typeface="Bradley Hand ITC" panose="03070402050302030203" pitchFamily="66" charset="0"/>
              </a:rPr>
              <a:t>Quantum systemer er eksponentielt stærke</a:t>
            </a:r>
          </a:p>
          <a:p>
            <a:r>
              <a:rPr lang="da-DK" b="1" dirty="0" smtClean="0">
                <a:solidFill>
                  <a:srgbClr val="00B050"/>
                </a:solidFill>
                <a:latin typeface="Bradley Hand ITC" panose="03070402050302030203" pitchFamily="66" charset="0"/>
              </a:rPr>
              <a:t>System med 250 partikler har styrken 2</a:t>
            </a:r>
            <a:r>
              <a:rPr lang="da-DK" b="1" baseline="30000" dirty="0" smtClean="0">
                <a:solidFill>
                  <a:srgbClr val="00B050"/>
                </a:solidFill>
                <a:latin typeface="Bradley Hand ITC" panose="03070402050302030203" pitchFamily="66" charset="0"/>
              </a:rPr>
              <a:t>250</a:t>
            </a:r>
          </a:p>
          <a:p>
            <a:r>
              <a:rPr lang="da-DK" sz="4000" b="1" u="sng" dirty="0" smtClean="0">
                <a:solidFill>
                  <a:srgbClr val="FF0000"/>
                </a:solidFill>
                <a:latin typeface="Bradley Hand ITC" panose="03070402050302030203" pitchFamily="66" charset="0"/>
                <a:cs typeface="Times New Roman" panose="02020603050405020304" pitchFamily="18" charset="0"/>
              </a:rPr>
              <a:t>For at opnå denne eksponentielle speed-up effekt må man starte med  at løse computer opgaven med den rette struktur</a:t>
            </a:r>
            <a:endParaRPr lang="da-DK" b="1" u="sng" dirty="0" smtClean="0">
              <a:solidFill>
                <a:srgbClr val="FF0000"/>
              </a:solidFill>
              <a:latin typeface="Bradley Hand ITC" panose="03070402050302030203" pitchFamily="66" charset="0"/>
              <a:cs typeface="Times New Roman" panose="02020603050405020304" pitchFamily="18" charset="0"/>
            </a:endParaRPr>
          </a:p>
          <a:p>
            <a:endParaRPr lang="da-DK" sz="4000" b="1" dirty="0" smtClean="0">
              <a:solidFill>
                <a:srgbClr val="7030A0"/>
              </a:solidFill>
              <a:latin typeface="Bradley Hand ITC" panose="03070402050302030203" pitchFamily="66" charset="0"/>
              <a:cs typeface="Times New Roman" panose="02020603050405020304" pitchFamily="18" charset="0"/>
            </a:endParaRPr>
          </a:p>
          <a:p>
            <a:pPr marL="0" indent="0">
              <a:buNone/>
            </a:pPr>
            <a:endParaRPr lang="da-DK" sz="4000" baseline="30000" dirty="0">
              <a:solidFill>
                <a:srgbClr val="0070C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588224" y="70339"/>
            <a:ext cx="2305032" cy="127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97514129"/>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274496" cy="1143000"/>
          </a:xfrm>
        </p:spPr>
        <p:txBody>
          <a:bodyPr>
            <a:normAutofit fontScale="90000"/>
          </a:bodyPr>
          <a:lstStyle/>
          <a:p>
            <a:r>
              <a:rPr lang="da-DK" sz="4000" b="1" dirty="0">
                <a:solidFill>
                  <a:schemeClr val="accent2">
                    <a:lumMod val="50000"/>
                  </a:schemeClr>
                </a:solidFill>
                <a:latin typeface="Bradley Hand ITC" panose="03070402050302030203" pitchFamily="66" charset="0"/>
              </a:rPr>
              <a:t>Quantum Computing I</a:t>
            </a:r>
            <a:r>
              <a:rPr lang="el-GR" sz="4000" b="1" dirty="0">
                <a:solidFill>
                  <a:schemeClr val="accent2">
                    <a:lumMod val="50000"/>
                  </a:schemeClr>
                </a:solidFill>
              </a:rPr>
              <a:t>ψ</a:t>
            </a:r>
            <a:r>
              <a:rPr lang="el-GR" sz="4000" b="1" dirty="0">
                <a:solidFill>
                  <a:schemeClr val="accent2">
                    <a:lumMod val="50000"/>
                  </a:schemeClr>
                </a:solidFill>
                <a:latin typeface="Bradley Hand ITC" panose="03070402050302030203" pitchFamily="66" charset="0"/>
              </a:rPr>
              <a:t>&gt;=</a:t>
            </a:r>
            <a:r>
              <a:rPr lang="da-DK" sz="4000" b="1" dirty="0">
                <a:solidFill>
                  <a:schemeClr val="accent2">
                    <a:lumMod val="50000"/>
                  </a:schemeClr>
                </a:solidFill>
                <a:latin typeface="Bradley Hand ITC" panose="03070402050302030203" pitchFamily="66" charset="0"/>
              </a:rPr>
              <a:t/>
            </a:r>
            <a:br>
              <a:rPr lang="da-DK" sz="4000" b="1" dirty="0">
                <a:solidFill>
                  <a:schemeClr val="accent2">
                    <a:lumMod val="50000"/>
                  </a:schemeClr>
                </a:solidFill>
                <a:latin typeface="Bradley Hand ITC" panose="03070402050302030203" pitchFamily="66" charset="0"/>
              </a:rPr>
            </a:br>
            <a:r>
              <a:rPr lang="da-DK" sz="4000" b="1" dirty="0">
                <a:solidFill>
                  <a:srgbClr val="00B0F0"/>
                </a:solidFill>
                <a:latin typeface="Bradley Hand ITC" panose="03070402050302030203" pitchFamily="66" charset="0"/>
              </a:rPr>
              <a:t>Introduktion</a:t>
            </a:r>
            <a:endParaRPr lang="el-GR" sz="4000" b="1" dirty="0">
              <a:solidFill>
                <a:schemeClr val="accent2">
                  <a:lumMod val="50000"/>
                </a:schemeClr>
              </a:solidFill>
              <a:latin typeface="Bradley Hand ITC" panose="03070402050302030203" pitchFamily="66" charset="0"/>
            </a:endParaRPr>
          </a:p>
        </p:txBody>
      </p:sp>
      <p:sp>
        <p:nvSpPr>
          <p:cNvPr id="5" name="Content Placeholder 4"/>
          <p:cNvSpPr>
            <a:spLocks noGrp="1"/>
          </p:cNvSpPr>
          <p:nvPr>
            <p:ph idx="1"/>
            <p:custDataLst>
              <p:tags r:id="rId3"/>
            </p:custDataLst>
          </p:nvPr>
        </p:nvSpPr>
        <p:spPr/>
        <p:txBody>
          <a:bodyPr>
            <a:normAutofit/>
          </a:bodyPr>
          <a:lstStyle/>
          <a:p>
            <a:pPr marL="0" indent="0">
              <a:buNone/>
            </a:pPr>
            <a:endParaRPr lang="da-DK" sz="4000" b="1" dirty="0" smtClean="0">
              <a:solidFill>
                <a:srgbClr val="7030A0"/>
              </a:solidFill>
              <a:latin typeface="Bradley Hand ITC" panose="03070402050302030203" pitchFamily="66" charset="0"/>
              <a:cs typeface="Times New Roman" panose="02020603050405020304" pitchFamily="18" charset="0"/>
            </a:endParaRPr>
          </a:p>
          <a:p>
            <a:pPr marL="0" indent="0">
              <a:buNone/>
            </a:pPr>
            <a:endParaRPr lang="da-DK" sz="4000" baseline="30000" dirty="0">
              <a:solidFill>
                <a:srgbClr val="0070C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588224" y="70339"/>
            <a:ext cx="2305032" cy="127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473" y="1916832"/>
            <a:ext cx="8197707"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633080103"/>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274496" cy="1143000"/>
          </a:xfrm>
        </p:spPr>
        <p:txBody>
          <a:bodyPr>
            <a:normAutofit fontScale="90000"/>
          </a:bodyPr>
          <a:lstStyle/>
          <a:p>
            <a:r>
              <a:rPr lang="da-DK" sz="4000" b="1" dirty="0">
                <a:solidFill>
                  <a:schemeClr val="accent2">
                    <a:lumMod val="50000"/>
                  </a:schemeClr>
                </a:solidFill>
                <a:latin typeface="Bradley Hand ITC" panose="03070402050302030203" pitchFamily="66" charset="0"/>
              </a:rPr>
              <a:t>Quantum Computing I</a:t>
            </a:r>
            <a:r>
              <a:rPr lang="el-GR" sz="4000" b="1" dirty="0">
                <a:solidFill>
                  <a:schemeClr val="accent2">
                    <a:lumMod val="50000"/>
                  </a:schemeClr>
                </a:solidFill>
              </a:rPr>
              <a:t>ψ</a:t>
            </a:r>
            <a:r>
              <a:rPr lang="el-GR" sz="4000" b="1" dirty="0">
                <a:solidFill>
                  <a:schemeClr val="accent2">
                    <a:lumMod val="50000"/>
                  </a:schemeClr>
                </a:solidFill>
                <a:latin typeface="Bradley Hand ITC" panose="03070402050302030203" pitchFamily="66" charset="0"/>
              </a:rPr>
              <a:t>&gt;=</a:t>
            </a:r>
            <a:r>
              <a:rPr lang="da-DK" sz="4000" b="1" dirty="0">
                <a:solidFill>
                  <a:schemeClr val="accent2">
                    <a:lumMod val="50000"/>
                  </a:schemeClr>
                </a:solidFill>
                <a:latin typeface="Bradley Hand ITC" panose="03070402050302030203" pitchFamily="66" charset="0"/>
              </a:rPr>
              <a:t/>
            </a:r>
            <a:br>
              <a:rPr lang="da-DK" sz="4000" b="1" dirty="0">
                <a:solidFill>
                  <a:schemeClr val="accent2">
                    <a:lumMod val="50000"/>
                  </a:schemeClr>
                </a:solidFill>
                <a:latin typeface="Bradley Hand ITC" panose="03070402050302030203" pitchFamily="66" charset="0"/>
              </a:rPr>
            </a:br>
            <a:r>
              <a:rPr lang="da-DK" sz="4000" b="1" dirty="0">
                <a:solidFill>
                  <a:srgbClr val="00B0F0"/>
                </a:solidFill>
                <a:latin typeface="Bradley Hand ITC" panose="03070402050302030203" pitchFamily="66" charset="0"/>
              </a:rPr>
              <a:t>Introduktion</a:t>
            </a:r>
            <a:endParaRPr lang="el-GR" sz="4000" b="1" dirty="0">
              <a:solidFill>
                <a:schemeClr val="accent2">
                  <a:lumMod val="50000"/>
                </a:schemeClr>
              </a:solidFill>
              <a:latin typeface="Bradley Hand ITC" panose="03070402050302030203" pitchFamily="66" charset="0"/>
            </a:endParaRPr>
          </a:p>
        </p:txBody>
      </p:sp>
      <p:sp>
        <p:nvSpPr>
          <p:cNvPr id="5" name="Content Placeholder 4"/>
          <p:cNvSpPr>
            <a:spLocks noGrp="1"/>
          </p:cNvSpPr>
          <p:nvPr>
            <p:ph idx="1"/>
            <p:custDataLst>
              <p:tags r:id="rId3"/>
            </p:custDataLst>
          </p:nvPr>
        </p:nvSpPr>
        <p:spPr/>
        <p:txBody>
          <a:bodyPr>
            <a:normAutofit fontScale="92500"/>
          </a:bodyPr>
          <a:lstStyle/>
          <a:p>
            <a:r>
              <a:rPr lang="da-DK" b="1" dirty="0" smtClean="0">
                <a:solidFill>
                  <a:srgbClr val="00B050"/>
                </a:solidFill>
                <a:latin typeface="Bradley Hand ITC" panose="03070402050302030203" pitchFamily="66" charset="0"/>
              </a:rPr>
              <a:t>Det er nødvendigt at I forstår de basale kvante mekaniske principper</a:t>
            </a:r>
          </a:p>
          <a:p>
            <a:r>
              <a:rPr lang="da-DK" b="1" dirty="0" smtClean="0">
                <a:solidFill>
                  <a:srgbClr val="00B050"/>
                </a:solidFill>
                <a:latin typeface="Bradley Hand ITC" panose="03070402050302030203" pitchFamily="66" charset="0"/>
                <a:cs typeface="Times New Roman" panose="02020603050405020304" pitchFamily="18" charset="0"/>
              </a:rPr>
              <a:t>Kvante mekanik er en meget ulogisk teori: ”</a:t>
            </a:r>
            <a:r>
              <a:rPr lang="da-DK" b="1" dirty="0" smtClean="0">
                <a:solidFill>
                  <a:srgbClr val="00B050"/>
                </a:solidFill>
                <a:latin typeface="Agency FB" panose="020B0503020202020204" pitchFamily="34" charset="0"/>
                <a:cs typeface="Times New Roman" panose="02020603050405020304" pitchFamily="18" charset="0"/>
              </a:rPr>
              <a:t>Anyone who is not shocked by quantum mechanics has not understood it</a:t>
            </a:r>
            <a:r>
              <a:rPr lang="da-DK" b="1" dirty="0" smtClean="0">
                <a:solidFill>
                  <a:srgbClr val="00B050"/>
                </a:solidFill>
                <a:latin typeface="Bradley Hand ITC" panose="03070402050302030203" pitchFamily="66" charset="0"/>
                <a:cs typeface="Times New Roman" panose="02020603050405020304" pitchFamily="18" charset="0"/>
              </a:rPr>
              <a:t>.-Niels Bohr</a:t>
            </a:r>
          </a:p>
          <a:p>
            <a:r>
              <a:rPr lang="da-DK" b="1" dirty="0" smtClean="0">
                <a:solidFill>
                  <a:srgbClr val="00B050"/>
                </a:solidFill>
                <a:latin typeface="Bradley Hand ITC" panose="03070402050302030203" pitchFamily="66" charset="0"/>
                <a:cs typeface="Times New Roman" panose="02020603050405020304" pitchFamily="18" charset="0"/>
              </a:rPr>
              <a:t>Quantum Computing udnytter nogle af de mest ulogiske aspekter ved kvantemekanik</a:t>
            </a:r>
          </a:p>
          <a:p>
            <a:r>
              <a:rPr lang="da-DK" b="1" u="sng" dirty="0" smtClean="0">
                <a:solidFill>
                  <a:srgbClr val="00B050"/>
                </a:solidFill>
                <a:latin typeface="Bradley Hand ITC" panose="03070402050302030203" pitchFamily="66" charset="0"/>
                <a:cs typeface="Times New Roman" panose="02020603050405020304" pitchFamily="18" charset="0"/>
              </a:rPr>
              <a:t>HER ER DET TILLADT IKKE AT FORSTÅ!</a:t>
            </a:r>
          </a:p>
          <a:p>
            <a:endParaRPr lang="da-DK" b="1" dirty="0" smtClean="0">
              <a:solidFill>
                <a:srgbClr val="7030A0"/>
              </a:solidFill>
              <a:latin typeface="Bradley Hand ITC" panose="03070402050302030203" pitchFamily="66" charset="0"/>
              <a:cs typeface="Times New Roman" panose="02020603050405020304" pitchFamily="18" charset="0"/>
            </a:endParaRPr>
          </a:p>
          <a:p>
            <a:pPr marL="0" indent="0">
              <a:buNone/>
            </a:pPr>
            <a:endParaRPr lang="da-DK" sz="4000" baseline="30000" dirty="0">
              <a:solidFill>
                <a:srgbClr val="0070C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588224" y="70339"/>
            <a:ext cx="2305032" cy="127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043976121"/>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274496" cy="1143000"/>
          </a:xfrm>
        </p:spPr>
        <p:txBody>
          <a:bodyPr>
            <a:normAutofit fontScale="90000"/>
          </a:bodyPr>
          <a:lstStyle/>
          <a:p>
            <a:r>
              <a:rPr lang="da-DK" sz="4000" b="1" dirty="0">
                <a:solidFill>
                  <a:schemeClr val="accent2">
                    <a:lumMod val="50000"/>
                  </a:schemeClr>
                </a:solidFill>
                <a:latin typeface="Bradley Hand ITC" panose="03070402050302030203" pitchFamily="66" charset="0"/>
              </a:rPr>
              <a:t>Quantum Computing I</a:t>
            </a:r>
            <a:r>
              <a:rPr lang="el-GR" sz="4000" b="1" dirty="0">
                <a:solidFill>
                  <a:schemeClr val="accent2">
                    <a:lumMod val="50000"/>
                  </a:schemeClr>
                </a:solidFill>
              </a:rPr>
              <a:t>ψ</a:t>
            </a:r>
            <a:r>
              <a:rPr lang="el-GR" sz="4000" b="1" dirty="0">
                <a:solidFill>
                  <a:schemeClr val="accent2">
                    <a:lumMod val="50000"/>
                  </a:schemeClr>
                </a:solidFill>
                <a:latin typeface="Bradley Hand ITC" panose="03070402050302030203" pitchFamily="66" charset="0"/>
              </a:rPr>
              <a:t>&gt;=</a:t>
            </a:r>
            <a:r>
              <a:rPr lang="da-DK" sz="4000" b="1" dirty="0">
                <a:solidFill>
                  <a:schemeClr val="accent2">
                    <a:lumMod val="50000"/>
                  </a:schemeClr>
                </a:solidFill>
                <a:latin typeface="Bradley Hand ITC" panose="03070402050302030203" pitchFamily="66" charset="0"/>
              </a:rPr>
              <a:t/>
            </a:r>
            <a:br>
              <a:rPr lang="da-DK" sz="4000" b="1" dirty="0">
                <a:solidFill>
                  <a:schemeClr val="accent2">
                    <a:lumMod val="50000"/>
                  </a:schemeClr>
                </a:solidFill>
                <a:latin typeface="Bradley Hand ITC" panose="03070402050302030203" pitchFamily="66" charset="0"/>
              </a:rPr>
            </a:br>
            <a:r>
              <a:rPr lang="da-DK" sz="4000" b="1" dirty="0">
                <a:solidFill>
                  <a:srgbClr val="00B0F0"/>
                </a:solidFill>
                <a:latin typeface="Bradley Hand ITC" panose="03070402050302030203" pitchFamily="66" charset="0"/>
              </a:rPr>
              <a:t>Introduktion</a:t>
            </a:r>
            <a:endParaRPr lang="el-GR" sz="4000" b="1" dirty="0">
              <a:solidFill>
                <a:schemeClr val="accent2">
                  <a:lumMod val="50000"/>
                </a:schemeClr>
              </a:solidFill>
              <a:latin typeface="Bradley Hand ITC" panose="03070402050302030203" pitchFamily="66" charset="0"/>
            </a:endParaRPr>
          </a:p>
        </p:txBody>
      </p:sp>
      <p:sp>
        <p:nvSpPr>
          <p:cNvPr id="5" name="Content Placeholder 4"/>
          <p:cNvSpPr>
            <a:spLocks noGrp="1"/>
          </p:cNvSpPr>
          <p:nvPr>
            <p:ph idx="1"/>
            <p:custDataLst>
              <p:tags r:id="rId3"/>
            </p:custDataLst>
          </p:nvPr>
        </p:nvSpPr>
        <p:spPr/>
        <p:txBody>
          <a:bodyPr>
            <a:normAutofit/>
          </a:bodyPr>
          <a:lstStyle/>
          <a:p>
            <a:r>
              <a:rPr lang="da-DK" b="1" dirty="0" smtClean="0">
                <a:solidFill>
                  <a:srgbClr val="00B050"/>
                </a:solidFill>
                <a:latin typeface="Bradley Hand ITC" panose="03070402050302030203" pitchFamily="66" charset="0"/>
              </a:rPr>
              <a:t>Simple bygge blokke – qubits, quantum gates</a:t>
            </a:r>
          </a:p>
          <a:p>
            <a:r>
              <a:rPr lang="da-DK" b="1" dirty="0" smtClean="0">
                <a:solidFill>
                  <a:srgbClr val="00B050"/>
                </a:solidFill>
                <a:latin typeface="Bradley Hand ITC" panose="03070402050302030203" pitchFamily="66" charset="0"/>
              </a:rPr>
              <a:t>Jeg taler om de </a:t>
            </a:r>
            <a:r>
              <a:rPr lang="da-DK" b="1" dirty="0" err="1" smtClean="0">
                <a:solidFill>
                  <a:srgbClr val="00B050"/>
                </a:solidFill>
                <a:latin typeface="Bradley Hand ITC" panose="03070402050302030203" pitchFamily="66" charset="0"/>
              </a:rPr>
              <a:t>paradoxer</a:t>
            </a:r>
            <a:r>
              <a:rPr lang="da-DK" b="1" dirty="0" smtClean="0">
                <a:solidFill>
                  <a:srgbClr val="00B050"/>
                </a:solidFill>
                <a:latin typeface="Bradley Hand ITC" panose="03070402050302030203" pitchFamily="66" charset="0"/>
              </a:rPr>
              <a:t> og giver jer et intuitivt billede af de væsentligste sammenhænge.</a:t>
            </a:r>
          </a:p>
          <a:p>
            <a:r>
              <a:rPr lang="da-DK" b="1" dirty="0" smtClean="0">
                <a:solidFill>
                  <a:srgbClr val="00B050"/>
                </a:solidFill>
                <a:latin typeface="Bradley Hand ITC" panose="03070402050302030203" pitchFamily="66" charset="0"/>
              </a:rPr>
              <a:t>Herved bliver faget forhåbentligvis mere konkret</a:t>
            </a:r>
          </a:p>
          <a:p>
            <a:r>
              <a:rPr lang="da-DK" b="1" dirty="0" smtClean="0">
                <a:solidFill>
                  <a:srgbClr val="00B050"/>
                </a:solidFill>
                <a:latin typeface="Bradley Hand ITC" panose="03070402050302030203" pitchFamily="66" charset="0"/>
              </a:rPr>
              <a:t>Og sjovere !</a:t>
            </a:r>
          </a:p>
          <a:p>
            <a:endParaRPr lang="da-DK" sz="4000" b="1" dirty="0" smtClean="0">
              <a:solidFill>
                <a:srgbClr val="7030A0"/>
              </a:solidFill>
              <a:latin typeface="Bradley Hand ITC" panose="03070402050302030203" pitchFamily="66" charset="0"/>
              <a:cs typeface="Times New Roman" panose="02020603050405020304" pitchFamily="18" charset="0"/>
            </a:endParaRPr>
          </a:p>
          <a:p>
            <a:pPr marL="0" indent="0">
              <a:buNone/>
            </a:pPr>
            <a:endParaRPr lang="da-DK" sz="4000" baseline="30000" dirty="0">
              <a:solidFill>
                <a:srgbClr val="0070C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588224" y="70339"/>
            <a:ext cx="2305032" cy="127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043976121"/>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274496" cy="1143000"/>
          </a:xfrm>
        </p:spPr>
        <p:txBody>
          <a:bodyPr>
            <a:normAutofit fontScale="90000"/>
          </a:bodyPr>
          <a:lstStyle/>
          <a:p>
            <a:r>
              <a:rPr lang="da-DK" sz="4000" b="1" dirty="0" smtClean="0">
                <a:solidFill>
                  <a:schemeClr val="accent2">
                    <a:lumMod val="50000"/>
                  </a:schemeClr>
                </a:solidFill>
                <a:latin typeface="Bradley Hand ITC" panose="03070402050302030203" pitchFamily="66" charset="0"/>
              </a:rPr>
              <a:t>Quantum Computing I</a:t>
            </a:r>
            <a:r>
              <a:rPr lang="el-GR" sz="4000" b="1" dirty="0" smtClean="0">
                <a:solidFill>
                  <a:schemeClr val="accent2">
                    <a:lumMod val="50000"/>
                  </a:schemeClr>
                </a:solidFill>
              </a:rPr>
              <a:t>ψ</a:t>
            </a:r>
            <a:r>
              <a:rPr lang="da-DK" sz="4000" b="1" dirty="0" smtClean="0">
                <a:solidFill>
                  <a:schemeClr val="accent2">
                    <a:lumMod val="50000"/>
                  </a:schemeClr>
                </a:solidFill>
                <a:latin typeface="Bradley Hand ITC" panose="03070402050302030203" pitchFamily="66" charset="0"/>
              </a:rPr>
              <a:t>&gt;=</a:t>
            </a:r>
            <a:br>
              <a:rPr lang="da-DK" sz="4000" b="1" dirty="0" smtClean="0">
                <a:solidFill>
                  <a:schemeClr val="accent2">
                    <a:lumMod val="50000"/>
                  </a:schemeClr>
                </a:solidFill>
                <a:latin typeface="Bradley Hand ITC" panose="03070402050302030203" pitchFamily="66" charset="0"/>
              </a:rPr>
            </a:br>
            <a:r>
              <a:rPr lang="da-DK" sz="4000" b="1" dirty="0" smtClean="0">
                <a:solidFill>
                  <a:srgbClr val="00B0F0"/>
                </a:solidFill>
                <a:latin typeface="Bradley Hand ITC" panose="03070402050302030203" pitchFamily="66" charset="0"/>
              </a:rPr>
              <a:t>MatLab og Logik vs Q-Gates</a:t>
            </a:r>
            <a:endParaRPr lang="da-DK" sz="4000" b="1" dirty="0">
              <a:solidFill>
                <a:srgbClr val="00B0F0"/>
              </a:solidFill>
              <a:latin typeface="Bradley Hand ITC" panose="03070402050302030203" pitchFamily="66" charset="0"/>
            </a:endParaRPr>
          </a:p>
        </p:txBody>
      </p:sp>
      <p:sp>
        <p:nvSpPr>
          <p:cNvPr id="5" name="Content Placeholder 4"/>
          <p:cNvSpPr>
            <a:spLocks noGrp="1"/>
          </p:cNvSpPr>
          <p:nvPr>
            <p:ph idx="1"/>
            <p:custDataLst>
              <p:tags r:id="rId3"/>
            </p:custDataLst>
          </p:nvPr>
        </p:nvSpPr>
        <p:spPr>
          <a:xfrm>
            <a:off x="762000" y="1596413"/>
            <a:ext cx="8131256" cy="5000939"/>
          </a:xfrm>
        </p:spPr>
        <p:txBody>
          <a:bodyPr>
            <a:normAutofit lnSpcReduction="10000"/>
          </a:bodyPr>
          <a:lstStyle/>
          <a:p>
            <a:r>
              <a:rPr lang="da-DK" b="1" dirty="0" smtClean="0">
                <a:solidFill>
                  <a:srgbClr val="00B050"/>
                </a:solidFill>
                <a:latin typeface="Bradley Hand ITC" panose="03070402050302030203" pitchFamily="66" charset="0"/>
              </a:rPr>
              <a:t>De klassiske logiske gates And, </a:t>
            </a:r>
            <a:r>
              <a:rPr lang="da-DK" b="1" dirty="0" err="1" smtClean="0">
                <a:solidFill>
                  <a:srgbClr val="00B050"/>
                </a:solidFill>
                <a:latin typeface="Bradley Hand ITC" panose="03070402050302030203" pitchFamily="66" charset="0"/>
              </a:rPr>
              <a:t>Or,Exor</a:t>
            </a:r>
            <a:r>
              <a:rPr lang="da-DK" b="1" dirty="0" smtClean="0">
                <a:solidFill>
                  <a:srgbClr val="00B050"/>
                </a:solidFill>
                <a:latin typeface="Bradley Hand ITC" panose="03070402050302030203" pitchFamily="66" charset="0"/>
              </a:rPr>
              <a:t>…</a:t>
            </a:r>
          </a:p>
          <a:p>
            <a:r>
              <a:rPr lang="da-DK" b="1" dirty="0" smtClean="0">
                <a:solidFill>
                  <a:srgbClr val="00B050"/>
                </a:solidFill>
                <a:latin typeface="Bradley Hand ITC" panose="03070402050302030203" pitchFamily="66" charset="0"/>
              </a:rPr>
              <a:t>Logiske gates i integrerede kredse  (</a:t>
            </a:r>
            <a:r>
              <a:rPr lang="da-DK" b="1" dirty="0" err="1" smtClean="0">
                <a:solidFill>
                  <a:srgbClr val="00B050"/>
                </a:solidFill>
                <a:latin typeface="Bradley Hand ITC" panose="03070402050302030203" pitchFamily="66" charset="0"/>
              </a:rPr>
              <a:t>IC’er</a:t>
            </a:r>
            <a:r>
              <a:rPr lang="da-DK" b="1" dirty="0" smtClean="0">
                <a:solidFill>
                  <a:srgbClr val="00B050"/>
                </a:solidFill>
                <a:latin typeface="Bradley Hand ITC" panose="03070402050302030203" pitchFamily="66" charset="0"/>
              </a:rPr>
              <a:t>)</a:t>
            </a:r>
          </a:p>
          <a:p>
            <a:r>
              <a:rPr lang="da-DK" b="1" dirty="0" smtClean="0">
                <a:solidFill>
                  <a:srgbClr val="00B050"/>
                </a:solidFill>
                <a:latin typeface="Bradley Hand ITC" panose="03070402050302030203" pitchFamily="66" charset="0"/>
              </a:rPr>
              <a:t>Logiske kredse i </a:t>
            </a:r>
            <a:r>
              <a:rPr lang="da-DK" b="1" dirty="0" err="1" smtClean="0">
                <a:solidFill>
                  <a:srgbClr val="00B050"/>
                </a:solidFill>
                <a:latin typeface="Bradley Hand ITC" panose="03070402050302030203" pitchFamily="66" charset="0"/>
              </a:rPr>
              <a:t>microprocessorer</a:t>
            </a:r>
            <a:r>
              <a:rPr lang="da-DK" b="1" dirty="0" smtClean="0">
                <a:solidFill>
                  <a:srgbClr val="00B050"/>
                </a:solidFill>
                <a:latin typeface="Bradley Hand ITC" panose="03070402050302030203" pitchFamily="66" charset="0"/>
              </a:rPr>
              <a:t> m.fl.</a:t>
            </a:r>
          </a:p>
          <a:p>
            <a:r>
              <a:rPr lang="da-DK" b="1" dirty="0" smtClean="0">
                <a:solidFill>
                  <a:srgbClr val="00B050"/>
                </a:solidFill>
                <a:latin typeface="Bradley Hand ITC" panose="03070402050302030203" pitchFamily="66" charset="0"/>
              </a:rPr>
              <a:t>Quantum gates  som IC, Partikel, Ion, Celle..</a:t>
            </a:r>
            <a:endParaRPr lang="da-DK" b="1" dirty="0">
              <a:solidFill>
                <a:srgbClr val="00B050"/>
              </a:solidFill>
              <a:latin typeface="Bradley Hand ITC" panose="03070402050302030203" pitchFamily="66" charset="0"/>
            </a:endParaRPr>
          </a:p>
          <a:p>
            <a:r>
              <a:rPr lang="da-DK" b="1" dirty="0">
                <a:solidFill>
                  <a:srgbClr val="00B050"/>
                </a:solidFill>
                <a:latin typeface="Bradley Hand ITC" panose="03070402050302030203" pitchFamily="66" charset="0"/>
              </a:rPr>
              <a:t>Quantum </a:t>
            </a:r>
            <a:r>
              <a:rPr lang="da-DK" b="1" dirty="0" smtClean="0">
                <a:solidFill>
                  <a:srgbClr val="00B050"/>
                </a:solidFill>
                <a:latin typeface="Bradley Hand ITC" panose="03070402050302030203" pitchFamily="66" charset="0"/>
              </a:rPr>
              <a:t>kredse </a:t>
            </a:r>
            <a:r>
              <a:rPr lang="da-DK" b="1" dirty="0">
                <a:solidFill>
                  <a:srgbClr val="00B050"/>
                </a:solidFill>
                <a:latin typeface="Bradley Hand ITC" panose="03070402050302030203" pitchFamily="66" charset="0"/>
              </a:rPr>
              <a:t>i </a:t>
            </a:r>
            <a:r>
              <a:rPr lang="da-DK" b="1" dirty="0" err="1">
                <a:solidFill>
                  <a:srgbClr val="00B050"/>
                </a:solidFill>
                <a:latin typeface="Bradley Hand ITC" panose="03070402050302030203" pitchFamily="66" charset="0"/>
              </a:rPr>
              <a:t>microprocessorer</a:t>
            </a:r>
            <a:r>
              <a:rPr lang="da-DK" b="1" dirty="0">
                <a:solidFill>
                  <a:srgbClr val="00B050"/>
                </a:solidFill>
                <a:latin typeface="Bradley Hand ITC" panose="03070402050302030203" pitchFamily="66" charset="0"/>
              </a:rPr>
              <a:t> m.fl</a:t>
            </a:r>
            <a:r>
              <a:rPr lang="da-DK" b="1" dirty="0" smtClean="0">
                <a:solidFill>
                  <a:srgbClr val="00B050"/>
                </a:solidFill>
                <a:latin typeface="Bradley Hand ITC" panose="03070402050302030203" pitchFamily="66" charset="0"/>
              </a:rPr>
              <a:t>.</a:t>
            </a:r>
          </a:p>
          <a:p>
            <a:endParaRPr lang="da-DK" b="1" dirty="0" smtClean="0">
              <a:solidFill>
                <a:srgbClr val="00B050"/>
              </a:solidFill>
              <a:latin typeface="Bradley Hand ITC" panose="03070402050302030203" pitchFamily="66" charset="0"/>
            </a:endParaRPr>
          </a:p>
          <a:p>
            <a:r>
              <a:rPr lang="da-DK" b="1" dirty="0" smtClean="0">
                <a:solidFill>
                  <a:schemeClr val="accent4">
                    <a:lumMod val="75000"/>
                  </a:schemeClr>
                </a:solidFill>
                <a:latin typeface="Bradley Hand ITC" panose="03070402050302030203" pitchFamily="66" charset="0"/>
              </a:rPr>
              <a:t>Quantum Gates (4Pauli Gates, Hadamard og CNOT gør Hvad ? - Beskriv  - </a:t>
            </a:r>
            <a:r>
              <a:rPr lang="da-DK" b="1" u="sng" dirty="0" smtClean="0">
                <a:solidFill>
                  <a:schemeClr val="accent4">
                    <a:lumMod val="75000"/>
                  </a:schemeClr>
                </a:solidFill>
                <a:latin typeface="Bradley Hand ITC" panose="03070402050302030203" pitchFamily="66" charset="0"/>
              </a:rPr>
              <a:t> En del af dagens obligatoriske aflevering</a:t>
            </a:r>
          </a:p>
          <a:p>
            <a:pPr marL="0" indent="0">
              <a:buNone/>
            </a:pPr>
            <a:endParaRPr lang="da-DK" b="1" dirty="0">
              <a:solidFill>
                <a:srgbClr val="00B050"/>
              </a:solidFill>
              <a:latin typeface="Bradley Hand ITC" panose="03070402050302030203" pitchFamily="66" charset="0"/>
            </a:endParaRPr>
          </a:p>
          <a:p>
            <a:endParaRPr lang="da-DK" b="1" dirty="0" smtClean="0">
              <a:solidFill>
                <a:srgbClr val="00B050"/>
              </a:solidFill>
              <a:latin typeface="Bradley Hand ITC" panose="03070402050302030203" pitchFamily="66" charset="0"/>
            </a:endParaRPr>
          </a:p>
        </p:txBody>
      </p:sp>
      <p:pic>
        <p:nvPicPr>
          <p:cNvPr id="1026" name="Picture 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588224" y="70339"/>
            <a:ext cx="2305032" cy="127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021490073"/>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Kursu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1280</Words>
  <Application>Microsoft Office PowerPoint</Application>
  <PresentationFormat>Skærmshow (4:3)</PresentationFormat>
  <Paragraphs>156</Paragraphs>
  <Slides>14</Slides>
  <Notes>14</Notes>
  <HiddenSlides>0</HiddenSlides>
  <MMClips>0</MMClips>
  <ScaleCrop>false</ScaleCrop>
  <HeadingPairs>
    <vt:vector size="4" baseType="variant">
      <vt:variant>
        <vt:lpstr>Tema</vt:lpstr>
      </vt:variant>
      <vt:variant>
        <vt:i4>1</vt:i4>
      </vt:variant>
      <vt:variant>
        <vt:lpstr>Diastitler</vt:lpstr>
      </vt:variant>
      <vt:variant>
        <vt:i4>14</vt:i4>
      </vt:variant>
    </vt:vector>
  </HeadingPairs>
  <TitlesOfParts>
    <vt:vector size="15" baseType="lpstr">
      <vt:lpstr>Kursus</vt:lpstr>
      <vt:lpstr>Overblik og Introduktion til valgfaget  Quantum Computing Fall 2020</vt:lpstr>
      <vt:lpstr>Quantum Computing Iψ&gt;= Agenda på ”intro-dagen”</vt:lpstr>
      <vt:lpstr>Quantum Computing Iψ&gt;= Introduktion</vt:lpstr>
      <vt:lpstr>PowerPoint-præsentation</vt:lpstr>
      <vt:lpstr>Quantum Computing Iψ&gt;= Introduktion</vt:lpstr>
      <vt:lpstr>Quantum Computing Iψ&gt;= Introduktion</vt:lpstr>
      <vt:lpstr>Quantum Computing Iψ&gt;= Introduktion</vt:lpstr>
      <vt:lpstr>Quantum Computing Iψ&gt;= Introduktion</vt:lpstr>
      <vt:lpstr>Quantum Computing Iψ&gt;= MatLab og Logik vs Q-Gates</vt:lpstr>
      <vt:lpstr>Quantum Computing Iψ&gt;= MatLab og Matricer</vt:lpstr>
      <vt:lpstr>Quantum Computing Quantum Mechanics Double slit experiment</vt:lpstr>
      <vt:lpstr>Quantum Computing Quantum Mechanics Double slit experiment</vt:lpstr>
      <vt:lpstr>Quantum Computing Iψ&gt;= CodeLab – Hello World !</vt:lpstr>
      <vt:lpstr>Quantum Computing Iψ&gt;= Round-up på ”intro-dagen”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2020-08-25T08:37:59Z</dcterms:created>
  <dcterms:modified xsi:type="dcterms:W3CDTF">2020-08-28T16:43:22Z</dcterms:modified>
</cp:coreProperties>
</file>