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9" r:id="rId4"/>
    <p:sldId id="268" r:id="rId5"/>
    <p:sldId id="269" r:id="rId6"/>
    <p:sldId id="261" r:id="rId7"/>
    <p:sldId id="260" r:id="rId8"/>
    <p:sldId id="263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90" y="-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08-10-2020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08-10-2020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08-10-2020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08-10-2020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08-10-2020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08-10-2020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08-10-2020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UxYKN1q5sI" TargetMode="External"/><Relationship Id="rId2" Type="http://schemas.openxmlformats.org/officeDocument/2006/relationships/hyperlink" Target="https://www.youtube.com/watch?v=sAXxSKifgt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iskit/ibmqx-user-guides/blob/master/rst/full-user-guide/003-Multiple_Qubits_Gates_and_Entangled_States/002-Entanglement_and_Bell_Tests.rst" TargetMode="External"/><Relationship Id="rId2" Type="http://schemas.openxmlformats.org/officeDocument/2006/relationships/hyperlink" Target="https://decpieibmquantumexperience.blogspot.com/2017/10/chsh-experiment-on-quantum-comput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RblvBZkz7A" TargetMode="External"/><Relationship Id="rId2" Type="http://schemas.openxmlformats.org/officeDocument/2006/relationships/hyperlink" Target="https://www.youtube.com/watch?v=spUNpyF58B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772400" cy="1470025"/>
          </a:xfrm>
        </p:spPr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Quantum </a:t>
            </a:r>
            <a:r>
              <a:rPr lang="da-DK" dirty="0" err="1" smtClean="0">
                <a:solidFill>
                  <a:schemeClr val="accent6"/>
                </a:solidFill>
              </a:rPr>
              <a:t>Lecture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smtClean="0">
                <a:solidFill>
                  <a:schemeClr val="accent6"/>
                </a:solidFill>
              </a:rPr>
              <a:t>4xx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403648" y="2492896"/>
            <a:ext cx="6400800" cy="2423120"/>
          </a:xfrm>
        </p:spPr>
        <p:txBody>
          <a:bodyPr/>
          <a:lstStyle/>
          <a:p>
            <a:r>
              <a:rPr lang="da-DK" dirty="0" smtClean="0">
                <a:solidFill>
                  <a:srgbClr val="00B050"/>
                </a:solidFill>
              </a:rPr>
              <a:t>RECAP</a:t>
            </a:r>
          </a:p>
          <a:p>
            <a:r>
              <a:rPr lang="da-DK" dirty="0" err="1" smtClean="0">
                <a:solidFill>
                  <a:srgbClr val="00B050"/>
                </a:solidFill>
              </a:rPr>
              <a:t>Delfi</a:t>
            </a:r>
            <a:endParaRPr lang="da-DK" dirty="0" smtClean="0">
              <a:solidFill>
                <a:srgbClr val="00B050"/>
              </a:solidFill>
            </a:endParaRPr>
          </a:p>
          <a:p>
            <a:r>
              <a:rPr lang="da-DK" dirty="0" smtClean="0">
                <a:solidFill>
                  <a:srgbClr val="00B050"/>
                </a:solidFill>
              </a:rPr>
              <a:t>CHSH inequality</a:t>
            </a:r>
          </a:p>
          <a:p>
            <a:endParaRPr lang="da-DK" dirty="0" smtClean="0">
              <a:solidFill>
                <a:srgbClr val="00B050"/>
              </a:solidFill>
            </a:endParaRPr>
          </a:p>
          <a:p>
            <a:endParaRPr lang="da-DK" dirty="0"/>
          </a:p>
        </p:txBody>
      </p:sp>
      <p:sp>
        <p:nvSpPr>
          <p:cNvPr id="4" name="AutoShape 2" descr="Billedresultat for two qub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91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9:15 – 	10:00	2 Videos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da-DK" dirty="0" err="1" smtClean="0"/>
              <a:t>Lecture</a:t>
            </a:r>
            <a:r>
              <a:rPr lang="da-DK" dirty="0" smtClean="0"/>
              <a:t> </a:t>
            </a:r>
            <a:r>
              <a:rPr lang="da-DK" dirty="0" smtClean="0"/>
              <a:t>4B2	</a:t>
            </a:r>
            <a:r>
              <a:rPr lang="da-DK" dirty="0" smtClean="0">
                <a:solidFill>
                  <a:srgbClr val="00B050"/>
                </a:solidFill>
              </a:rPr>
              <a:t>CHSH </a:t>
            </a:r>
            <a:r>
              <a:rPr lang="da-DK" dirty="0" err="1" smtClean="0">
                <a:solidFill>
                  <a:srgbClr val="00B050"/>
                </a:solidFill>
              </a:rPr>
              <a:t>second</a:t>
            </a:r>
            <a:r>
              <a:rPr lang="da-DK" dirty="0" smtClean="0">
                <a:solidFill>
                  <a:srgbClr val="00B050"/>
                </a:solidFill>
              </a:rPr>
              <a:t> </a:t>
            </a:r>
            <a:r>
              <a:rPr lang="da-DK" dirty="0" err="1" smtClean="0">
                <a:solidFill>
                  <a:srgbClr val="00B050"/>
                </a:solidFill>
              </a:rPr>
              <a:t>description</a:t>
            </a:r>
            <a:r>
              <a:rPr lang="da-DK" dirty="0" smtClean="0">
                <a:solidFill>
                  <a:srgbClr val="00B050"/>
                </a:solidFill>
              </a:rPr>
              <a:t> 10A</a:t>
            </a:r>
            <a:endParaRPr lang="da-DK" dirty="0">
              <a:solidFill>
                <a:srgbClr val="00B050"/>
              </a:solidFill>
            </a:endParaRPr>
          </a:p>
          <a:p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www.youtube.com/watch?v=sAXxSKifgtU</a:t>
            </a:r>
            <a:endParaRPr lang="da-DK" dirty="0" smtClean="0"/>
          </a:p>
          <a:p>
            <a:pPr marL="0" indent="0">
              <a:buNone/>
            </a:pPr>
            <a:r>
              <a:rPr lang="da-DK" dirty="0" err="1"/>
              <a:t>Lecture</a:t>
            </a:r>
            <a:r>
              <a:rPr lang="da-DK" dirty="0"/>
              <a:t> 4B2	</a:t>
            </a:r>
            <a:r>
              <a:rPr lang="da-DK" dirty="0">
                <a:solidFill>
                  <a:srgbClr val="00B050"/>
                </a:solidFill>
              </a:rPr>
              <a:t>CHSH </a:t>
            </a:r>
            <a:r>
              <a:rPr lang="da-DK" dirty="0" err="1">
                <a:solidFill>
                  <a:srgbClr val="00B050"/>
                </a:solidFill>
              </a:rPr>
              <a:t>second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err="1">
                <a:solidFill>
                  <a:srgbClr val="00B050"/>
                </a:solidFill>
              </a:rPr>
              <a:t>description</a:t>
            </a:r>
            <a:r>
              <a:rPr lang="da-DK" dirty="0">
                <a:solidFill>
                  <a:srgbClr val="00B050"/>
                </a:solidFill>
              </a:rPr>
              <a:t> </a:t>
            </a:r>
            <a:r>
              <a:rPr lang="da-DK" dirty="0" smtClean="0">
                <a:solidFill>
                  <a:srgbClr val="00B050"/>
                </a:solidFill>
              </a:rPr>
              <a:t>10B </a:t>
            </a:r>
            <a:r>
              <a:rPr lang="da-DK" dirty="0" err="1" smtClean="0">
                <a:solidFill>
                  <a:srgbClr val="00B050"/>
                </a:solidFill>
              </a:rPr>
              <a:t>until</a:t>
            </a:r>
            <a:r>
              <a:rPr lang="da-DK" dirty="0" smtClean="0">
                <a:solidFill>
                  <a:srgbClr val="00B050"/>
                </a:solidFill>
              </a:rPr>
              <a:t>  (6:40)</a:t>
            </a:r>
            <a:endParaRPr lang="da-DK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a-DK" dirty="0" smtClean="0"/>
          </a:p>
          <a:p>
            <a:r>
              <a:rPr lang="da-DK" dirty="0">
                <a:hlinkClick r:id="rId3"/>
              </a:rPr>
              <a:t>https://www.youtube.com/watch?v=8UxYKN1q5sI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65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chemeClr val="accent6"/>
                </a:solidFill>
              </a:rPr>
              <a:t>10:15 – </a:t>
            </a:r>
            <a:r>
              <a:rPr lang="da-DK" dirty="0" smtClean="0">
                <a:solidFill>
                  <a:schemeClr val="accent6"/>
                </a:solidFill>
              </a:rPr>
              <a:t>11:00  </a:t>
            </a:r>
            <a:r>
              <a:rPr lang="da-DK" dirty="0" err="1" smtClean="0">
                <a:solidFill>
                  <a:schemeClr val="accent6"/>
                </a:solidFill>
              </a:rPr>
              <a:t>Coderanch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 smtClean="0">
                <a:solidFill>
                  <a:srgbClr val="00B050"/>
                </a:solidFill>
              </a:rPr>
              <a:t>Start with the mybinder.org </a:t>
            </a:r>
            <a:r>
              <a:rPr lang="da-DK" dirty="0" err="1" smtClean="0">
                <a:solidFill>
                  <a:srgbClr val="00B050"/>
                </a:solidFill>
              </a:rPr>
              <a:t>below</a:t>
            </a:r>
            <a:endParaRPr lang="da-DK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a-DK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a-DK" b="1" dirty="0" smtClean="0">
                <a:solidFill>
                  <a:srgbClr val="FFC000"/>
                </a:solidFill>
              </a:rPr>
              <a:t>10:15-&gt;	</a:t>
            </a:r>
            <a:r>
              <a:rPr lang="da-DK" b="1" dirty="0" err="1" smtClean="0">
                <a:solidFill>
                  <a:srgbClr val="FFC000"/>
                </a:solidFill>
              </a:rPr>
              <a:t>Exercise</a:t>
            </a:r>
            <a:r>
              <a:rPr lang="da-DK" b="1" dirty="0" smtClean="0">
                <a:solidFill>
                  <a:srgbClr val="FFC000"/>
                </a:solidFill>
              </a:rPr>
              <a:t> 1 – 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>
                <a:hlinkClick r:id="rId2"/>
              </a:rPr>
              <a:t>https://decpieibmquantumexperience.blogspot.com/2017/10/chsh-experiment-on-quantum-computer.html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endParaRPr lang="da-DK" b="1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da-DK" b="1" dirty="0" smtClean="0">
                <a:solidFill>
                  <a:srgbClr val="00B050"/>
                </a:solidFill>
              </a:rPr>
              <a:t>10:40 -&gt;	</a:t>
            </a:r>
            <a:r>
              <a:rPr lang="da-DK" b="1" dirty="0" err="1" smtClean="0">
                <a:solidFill>
                  <a:srgbClr val="00B050"/>
                </a:solidFill>
              </a:rPr>
              <a:t>Exercise</a:t>
            </a:r>
            <a:r>
              <a:rPr lang="da-DK" b="1" dirty="0" smtClean="0">
                <a:solidFill>
                  <a:srgbClr val="00B050"/>
                </a:solidFill>
              </a:rPr>
              <a:t> 2 – </a:t>
            </a:r>
          </a:p>
          <a:p>
            <a:pPr marL="514350" indent="-514350">
              <a:buFont typeface="+mj-lt"/>
              <a:buAutoNum type="arabicPeriod"/>
            </a:pPr>
            <a:endParaRPr lang="da-DK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>
                <a:hlinkClick r:id="rId3"/>
              </a:rPr>
              <a:t>https://github.com/Qiskit/ibmqx-user-guides/blob/master/rst/full-user-guide/003-Multiple_Qubits_Gates_and_Entangled_States/002-Entanglement_and_Bell_Tests.rst</a:t>
            </a:r>
            <a:endParaRPr lang="da-DK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2419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solidFill>
                  <a:schemeClr val="accent6"/>
                </a:solidFill>
              </a:rPr>
              <a:t>Exercise</a:t>
            </a:r>
            <a:r>
              <a:rPr lang="da-DK" dirty="0" smtClean="0">
                <a:solidFill>
                  <a:schemeClr val="accent6"/>
                </a:solidFill>
              </a:rPr>
              <a:t> </a:t>
            </a:r>
            <a:r>
              <a:rPr lang="da-DK" dirty="0" err="1" smtClean="0">
                <a:solidFill>
                  <a:schemeClr val="accent6"/>
                </a:solidFill>
              </a:rPr>
              <a:t>recaps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What</a:t>
            </a:r>
            <a:r>
              <a:rPr lang="da-DK" dirty="0" smtClean="0"/>
              <a:t> is .measure about</a:t>
            </a:r>
          </a:p>
          <a:p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the X,Y and Z do as </a:t>
            </a:r>
            <a:r>
              <a:rPr lang="da-DK" b="1" i="1" dirty="0" smtClean="0"/>
              <a:t>OPERATORS</a:t>
            </a:r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68" y="2780928"/>
            <a:ext cx="492983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08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accent6"/>
                </a:solidFill>
              </a:rPr>
              <a:t>11:15-11:40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da-DK" dirty="0"/>
              <a:t> </a:t>
            </a:r>
            <a:r>
              <a:rPr lang="da-DK" dirty="0" smtClean="0"/>
              <a:t>                    </a:t>
            </a:r>
            <a:r>
              <a:rPr lang="da-DK" sz="4800" dirty="0" smtClean="0">
                <a:solidFill>
                  <a:srgbClr val="00B050"/>
                </a:solidFill>
              </a:rPr>
              <a:t>The DTU CHSH game</a:t>
            </a:r>
            <a:endParaRPr lang="da-DK" sz="4800" b="1" i="1" dirty="0" smtClean="0">
              <a:solidFill>
                <a:srgbClr val="00B050"/>
              </a:solidFill>
            </a:endParaRPr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/>
          </a:p>
          <a:p>
            <a:endParaRPr lang="da-DK" b="1" i="1" dirty="0" smtClean="0"/>
          </a:p>
          <a:p>
            <a:endParaRPr lang="da-DK" b="1" i="1" dirty="0" smtClean="0"/>
          </a:p>
          <a:p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561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6"/>
                </a:solidFill>
              </a:rPr>
              <a:t>11:45 – 	12:30	Lunch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950" y="1484784"/>
            <a:ext cx="5258736" cy="453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1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12:30 -13:30 </a:t>
            </a:r>
            <a:r>
              <a:rPr lang="da-DK" dirty="0">
                <a:solidFill>
                  <a:schemeClr val="accent6"/>
                </a:solidFill>
              </a:rPr>
              <a:t>	</a:t>
            </a:r>
            <a:r>
              <a:rPr lang="da-DK" dirty="0" smtClean="0">
                <a:solidFill>
                  <a:schemeClr val="accent6"/>
                </a:solidFill>
              </a:rPr>
              <a:t>QFT</a:t>
            </a:r>
            <a:br>
              <a:rPr lang="da-DK" dirty="0" smtClean="0">
                <a:solidFill>
                  <a:schemeClr val="accent6"/>
                </a:solidFill>
              </a:rPr>
            </a:br>
            <a:r>
              <a:rPr lang="da-DK" b="1" i="1" dirty="0" smtClean="0">
                <a:solidFill>
                  <a:schemeClr val="accent6"/>
                </a:solidFill>
              </a:rPr>
              <a:t>The </a:t>
            </a:r>
            <a:r>
              <a:rPr lang="da-DK" b="1" i="1" dirty="0" err="1" smtClean="0">
                <a:solidFill>
                  <a:schemeClr val="accent6"/>
                </a:solidFill>
              </a:rPr>
              <a:t>very</a:t>
            </a:r>
            <a:r>
              <a:rPr lang="da-DK" b="1" i="1" dirty="0" smtClean="0">
                <a:solidFill>
                  <a:schemeClr val="accent6"/>
                </a:solidFill>
              </a:rPr>
              <a:t> FAST-TRACK !!! </a:t>
            </a:r>
            <a:endParaRPr lang="da-DK" b="1" i="1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Fourier</a:t>
            </a:r>
            <a:r>
              <a:rPr lang="da-DK" dirty="0" smtClean="0"/>
              <a:t> </a:t>
            </a:r>
            <a:r>
              <a:rPr lang="da-DK" dirty="0" err="1" smtClean="0"/>
              <a:t>transform</a:t>
            </a:r>
            <a:r>
              <a:rPr lang="da-DK" dirty="0" smtClean="0"/>
              <a:t> </a:t>
            </a:r>
            <a:r>
              <a:rPr lang="da-DK" dirty="0" err="1" smtClean="0"/>
              <a:t>visualized</a:t>
            </a:r>
            <a:r>
              <a:rPr lang="da-DK" dirty="0" smtClean="0"/>
              <a:t> (0-&gt; 10:00)</a:t>
            </a:r>
            <a:endParaRPr lang="da-DK" dirty="0" smtClean="0">
              <a:hlinkClick r:id="rId2"/>
            </a:endParaRPr>
          </a:p>
          <a:p>
            <a:r>
              <a:rPr lang="da-DK" dirty="0" smtClean="0">
                <a:hlinkClick r:id="rId2"/>
              </a:rPr>
              <a:t>https</a:t>
            </a:r>
            <a:r>
              <a:rPr lang="da-DK" dirty="0">
                <a:hlinkClick r:id="rId2"/>
              </a:rPr>
              <a:t>://</a:t>
            </a:r>
            <a:r>
              <a:rPr lang="da-DK" dirty="0" smtClean="0">
                <a:hlinkClick r:id="rId2"/>
              </a:rPr>
              <a:t>www.youtube.com/watch?v=spUNpyF58BY</a:t>
            </a:r>
            <a:endParaRPr lang="da-DK" dirty="0" smtClean="0"/>
          </a:p>
          <a:p>
            <a:r>
              <a:rPr lang="da-DK" dirty="0" smtClean="0">
                <a:hlinkClick r:id="rId3"/>
              </a:rPr>
              <a:t>Quantum </a:t>
            </a:r>
            <a:r>
              <a:rPr lang="da-DK" dirty="0" err="1" smtClean="0">
                <a:hlinkClick r:id="rId3"/>
              </a:rPr>
              <a:t>Fourier</a:t>
            </a:r>
            <a:r>
              <a:rPr lang="da-DK" dirty="0" smtClean="0">
                <a:hlinkClick r:id="rId3"/>
              </a:rPr>
              <a:t> </a:t>
            </a:r>
            <a:r>
              <a:rPr lang="da-DK" dirty="0" err="1">
                <a:hlinkClick r:id="rId3"/>
              </a:rPr>
              <a:t>transform</a:t>
            </a:r>
            <a:r>
              <a:rPr lang="da-DK" dirty="0">
                <a:hlinkClick r:id="rId3"/>
              </a:rPr>
              <a:t> </a:t>
            </a:r>
            <a:r>
              <a:rPr lang="da-DK" dirty="0" err="1" smtClean="0">
                <a:hlinkClick r:id="rId3"/>
              </a:rPr>
              <a:t>visualized</a:t>
            </a:r>
            <a:endParaRPr lang="da-DK" dirty="0">
              <a:hlinkClick r:id="rId3"/>
            </a:endParaRPr>
          </a:p>
          <a:p>
            <a:r>
              <a:rPr lang="da-DK" dirty="0" smtClean="0">
                <a:hlinkClick r:id="rId3"/>
              </a:rPr>
              <a:t>https</a:t>
            </a:r>
            <a:r>
              <a:rPr lang="da-DK" dirty="0">
                <a:hlinkClick r:id="rId3"/>
              </a:rPr>
              <a:t>://www.youtube.com/watch?v=rRblvBZkz7A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1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accent6"/>
                </a:solidFill>
              </a:rPr>
              <a:t>13:30 </a:t>
            </a:r>
            <a:r>
              <a:rPr lang="da-DK" dirty="0">
                <a:solidFill>
                  <a:schemeClr val="accent6"/>
                </a:solidFill>
              </a:rPr>
              <a:t>– 	14:00	</a:t>
            </a:r>
            <a:r>
              <a:rPr lang="da-DK" dirty="0" err="1" smtClean="0">
                <a:solidFill>
                  <a:schemeClr val="accent6"/>
                </a:solidFill>
              </a:rPr>
              <a:t>Coderanch</a:t>
            </a:r>
            <a:endParaRPr lang="da-DK" dirty="0">
              <a:solidFill>
                <a:schemeClr val="accent6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b="1" dirty="0" smtClean="0">
                <a:solidFill>
                  <a:srgbClr val="00B050"/>
                </a:solidFill>
              </a:rPr>
              <a:t>Try it out - RSA with 5 bit </a:t>
            </a:r>
            <a:r>
              <a:rPr lang="da-DK" b="1" dirty="0" err="1" smtClean="0">
                <a:solidFill>
                  <a:srgbClr val="00B050"/>
                </a:solidFill>
              </a:rPr>
              <a:t>factorization</a:t>
            </a:r>
            <a:endParaRPr lang="da-DK" b="1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2314575"/>
            <a:ext cx="57816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59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8961</TotalTime>
  <Words>78</Words>
  <Application>Microsoft Office PowerPoint</Application>
  <PresentationFormat>Skærmshow 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8</vt:i4>
      </vt:variant>
    </vt:vector>
  </HeadingPairs>
  <TitlesOfParts>
    <vt:vector size="9" baseType="lpstr">
      <vt:lpstr>Kontortema</vt:lpstr>
      <vt:lpstr>Quantum Lecture 4xx</vt:lpstr>
      <vt:lpstr>9:15 –  10:00 2 Videos</vt:lpstr>
      <vt:lpstr>10:15 – 11:00  Coderanch</vt:lpstr>
      <vt:lpstr>Exercise recaps</vt:lpstr>
      <vt:lpstr>11:15-11:40</vt:lpstr>
      <vt:lpstr>11:45 –  12:30 Lunch</vt:lpstr>
      <vt:lpstr>12:30 -13:30  QFT The very FAST-TRACK !!! </vt:lpstr>
      <vt:lpstr>13:30 –  14:00 Coderanch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Lecture 3</dc:title>
  <dc:creator>Tom</dc:creator>
  <cp:lastModifiedBy>toms</cp:lastModifiedBy>
  <cp:revision>70</cp:revision>
  <dcterms:created xsi:type="dcterms:W3CDTF">2019-09-16T09:10:35Z</dcterms:created>
  <dcterms:modified xsi:type="dcterms:W3CDTF">2020-10-09T08:15:16Z</dcterms:modified>
</cp:coreProperties>
</file>