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70" r:id="rId3"/>
    <p:sldId id="271" r:id="rId4"/>
    <p:sldId id="267" r:id="rId5"/>
    <p:sldId id="259" r:id="rId6"/>
    <p:sldId id="274" r:id="rId7"/>
    <p:sldId id="268" r:id="rId8"/>
    <p:sldId id="269" r:id="rId9"/>
    <p:sldId id="275" r:id="rId10"/>
  </p:sldIdLst>
  <p:sldSz cx="9144000" cy="6858000" type="screen4x3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8" d="100"/>
          <a:sy n="58" d="100"/>
        </p:scale>
        <p:origin x="-90" y="-23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47177D-71D4-4135-BDEB-59FC41AE0C7D}" type="datetimeFigureOut">
              <a:rPr lang="da-DK" smtClean="0"/>
              <a:t>14-10-2020</a:t>
            </a:fld>
            <a:endParaRPr lang="da-DK"/>
          </a:p>
        </p:txBody>
      </p:sp>
      <p:sp>
        <p:nvSpPr>
          <p:cNvPr id="4" name="Pladsholder til dias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0D04B2-5F08-41BB-8A3A-72EF8D6F232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434435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This is a little bit </a:t>
            </a:r>
            <a:r>
              <a:rPr lang="da-DK" dirty="0" err="1" smtClean="0"/>
              <a:t>bit</a:t>
            </a:r>
            <a:r>
              <a:rPr lang="da-DK" dirty="0" smtClean="0"/>
              <a:t> more </a:t>
            </a:r>
            <a:r>
              <a:rPr lang="da-DK" dirty="0" err="1" smtClean="0"/>
              <a:t>comprehensive</a:t>
            </a:r>
            <a:r>
              <a:rPr lang="da-DK" dirty="0" smtClean="0"/>
              <a:t> </a:t>
            </a:r>
            <a:r>
              <a:rPr lang="da-DK" dirty="0" err="1" smtClean="0"/>
              <a:t>than</a:t>
            </a:r>
            <a:r>
              <a:rPr lang="da-DK" dirty="0" smtClean="0"/>
              <a:t> last time 16 events</a:t>
            </a:r>
            <a:r>
              <a:rPr lang="da-DK" baseline="0" dirty="0" smtClean="0"/>
              <a:t> in total</a:t>
            </a:r>
          </a:p>
          <a:p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0D04B2-5F08-41BB-8A3A-72EF8D6F2327}" type="slidenum">
              <a:rPr lang="da-DK" smtClean="0"/>
              <a:t>6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879117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smtClean="0"/>
              <a:t>Klik for at redigere undertiteltypografien i masteren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14-10-2020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14-10-2020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14-10-2020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14-10-2020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14-10-2020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14-10-2020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14-10-2020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dias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14-10-2020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14-10-2020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14-10-2020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14-10-2020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C5A5AF-D9E8-4DD6-999F-A60663D43858}" type="datetimeFigureOut">
              <a:rPr lang="da-DK" smtClean="0"/>
              <a:t>14-10-2020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B94411-2297-4BD0-B197-35E3682289EC}" type="slidenum">
              <a:rPr lang="da-DK" smtClean="0"/>
              <a:t>‹nr.›</a:t>
            </a:fld>
            <a:endParaRPr lang="da-D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qiskit-community/qiskit-community-tutorials/blob/master/awards/teach_me_qiskit_2018/chsh_game/CHSH%20game-tutorial.ipynb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55576" y="764704"/>
            <a:ext cx="7772400" cy="1470025"/>
          </a:xfrm>
        </p:spPr>
        <p:txBody>
          <a:bodyPr/>
          <a:lstStyle/>
          <a:p>
            <a:r>
              <a:rPr lang="da-DK" dirty="0" smtClean="0">
                <a:solidFill>
                  <a:schemeClr val="accent6"/>
                </a:solidFill>
              </a:rPr>
              <a:t>Quantum </a:t>
            </a:r>
            <a:r>
              <a:rPr lang="da-DK" dirty="0" err="1" smtClean="0">
                <a:solidFill>
                  <a:schemeClr val="accent6"/>
                </a:solidFill>
              </a:rPr>
              <a:t>Lecture</a:t>
            </a:r>
            <a:r>
              <a:rPr lang="da-DK" dirty="0" smtClean="0">
                <a:solidFill>
                  <a:schemeClr val="accent6"/>
                </a:solidFill>
              </a:rPr>
              <a:t> </a:t>
            </a:r>
            <a:r>
              <a:rPr lang="da-DK" dirty="0" smtClean="0">
                <a:solidFill>
                  <a:schemeClr val="accent6"/>
                </a:solidFill>
              </a:rPr>
              <a:t>4C</a:t>
            </a:r>
            <a:endParaRPr lang="da-DK" dirty="0">
              <a:solidFill>
                <a:schemeClr val="accent6"/>
              </a:solidFill>
            </a:endParaRPr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403648" y="2492896"/>
            <a:ext cx="6400800" cy="2423120"/>
          </a:xfrm>
        </p:spPr>
        <p:txBody>
          <a:bodyPr/>
          <a:lstStyle/>
          <a:p>
            <a:r>
              <a:rPr lang="da-DK" dirty="0" smtClean="0">
                <a:solidFill>
                  <a:srgbClr val="00B050"/>
                </a:solidFill>
              </a:rPr>
              <a:t>Last </a:t>
            </a:r>
            <a:r>
              <a:rPr lang="da-DK" dirty="0" err="1">
                <a:solidFill>
                  <a:srgbClr val="00B050"/>
                </a:solidFill>
              </a:rPr>
              <a:t>p</a:t>
            </a:r>
            <a:r>
              <a:rPr lang="da-DK" dirty="0" err="1" smtClean="0">
                <a:solidFill>
                  <a:srgbClr val="00B050"/>
                </a:solidFill>
              </a:rPr>
              <a:t>reparation</a:t>
            </a:r>
            <a:r>
              <a:rPr lang="da-DK" dirty="0" smtClean="0">
                <a:solidFill>
                  <a:srgbClr val="00B050"/>
                </a:solidFill>
              </a:rPr>
              <a:t> </a:t>
            </a:r>
            <a:r>
              <a:rPr lang="da-DK" dirty="0" err="1" smtClean="0">
                <a:solidFill>
                  <a:srgbClr val="00B050"/>
                </a:solidFill>
              </a:rPr>
              <a:t>lecture</a:t>
            </a:r>
            <a:r>
              <a:rPr lang="da-DK" dirty="0" smtClean="0">
                <a:solidFill>
                  <a:srgbClr val="00B050"/>
                </a:solidFill>
              </a:rPr>
              <a:t> </a:t>
            </a:r>
            <a:r>
              <a:rPr lang="da-DK" dirty="0" err="1" smtClean="0">
                <a:solidFill>
                  <a:srgbClr val="00B050"/>
                </a:solidFill>
              </a:rPr>
              <a:t>before</a:t>
            </a:r>
            <a:r>
              <a:rPr lang="da-DK" dirty="0" smtClean="0">
                <a:solidFill>
                  <a:srgbClr val="00B050"/>
                </a:solidFill>
              </a:rPr>
              <a:t> the final</a:t>
            </a:r>
          </a:p>
          <a:p>
            <a:r>
              <a:rPr lang="da-DK" dirty="0" smtClean="0">
                <a:solidFill>
                  <a:srgbClr val="00B050"/>
                </a:solidFill>
              </a:rPr>
              <a:t>CHSH </a:t>
            </a:r>
            <a:r>
              <a:rPr lang="da-DK" dirty="0" err="1" smtClean="0">
                <a:solidFill>
                  <a:srgbClr val="00B050"/>
                </a:solidFill>
              </a:rPr>
              <a:t>exercise</a:t>
            </a:r>
            <a:r>
              <a:rPr lang="da-DK" dirty="0" smtClean="0">
                <a:solidFill>
                  <a:srgbClr val="00B050"/>
                </a:solidFill>
              </a:rPr>
              <a:t> at DTU</a:t>
            </a:r>
            <a:endParaRPr lang="da-DK" dirty="0" smtClean="0">
              <a:solidFill>
                <a:srgbClr val="00B050"/>
              </a:solidFill>
            </a:endParaRPr>
          </a:p>
          <a:p>
            <a:endParaRPr lang="da-DK" dirty="0"/>
          </a:p>
        </p:txBody>
      </p:sp>
      <p:sp>
        <p:nvSpPr>
          <p:cNvPr id="4" name="AutoShape 2" descr="Billedresultat for two qubit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49135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>
                <a:solidFill>
                  <a:schemeClr val="accent6"/>
                </a:solidFill>
              </a:rPr>
              <a:t>Agenda</a:t>
            </a:r>
            <a:endParaRPr lang="da-DK" dirty="0">
              <a:solidFill>
                <a:schemeClr val="accent6"/>
              </a:solidFill>
            </a:endParaRP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457200" y="1600200"/>
            <a:ext cx="8579296" cy="4525963"/>
          </a:xfrm>
        </p:spPr>
        <p:txBody>
          <a:bodyPr>
            <a:normAutofit/>
          </a:bodyPr>
          <a:lstStyle/>
          <a:p>
            <a:r>
              <a:rPr lang="da-DK" dirty="0" smtClean="0">
                <a:solidFill>
                  <a:srgbClr val="00B050"/>
                </a:solidFill>
              </a:rPr>
              <a:t>Recap</a:t>
            </a:r>
          </a:p>
          <a:p>
            <a:r>
              <a:rPr lang="da-DK" dirty="0" err="1" smtClean="0">
                <a:solidFill>
                  <a:srgbClr val="00B050"/>
                </a:solidFill>
              </a:rPr>
              <a:t>Questions</a:t>
            </a:r>
            <a:endParaRPr lang="da-DK" dirty="0" smtClean="0">
              <a:solidFill>
                <a:srgbClr val="00B050"/>
              </a:solidFill>
            </a:endParaRPr>
          </a:p>
          <a:p>
            <a:r>
              <a:rPr lang="da-DK" dirty="0" smtClean="0">
                <a:solidFill>
                  <a:srgbClr val="00B050"/>
                </a:solidFill>
              </a:rPr>
              <a:t>A more </a:t>
            </a:r>
            <a:r>
              <a:rPr lang="da-DK" dirty="0" err="1" smtClean="0">
                <a:solidFill>
                  <a:srgbClr val="00B050"/>
                </a:solidFill>
              </a:rPr>
              <a:t>precise</a:t>
            </a:r>
            <a:r>
              <a:rPr lang="da-DK" dirty="0" smtClean="0">
                <a:solidFill>
                  <a:srgbClr val="00B050"/>
                </a:solidFill>
              </a:rPr>
              <a:t> in </a:t>
            </a:r>
            <a:r>
              <a:rPr lang="da-DK" dirty="0" err="1" smtClean="0">
                <a:solidFill>
                  <a:srgbClr val="00B050"/>
                </a:solidFill>
              </a:rPr>
              <a:t>depth</a:t>
            </a:r>
            <a:r>
              <a:rPr lang="da-DK" dirty="0" smtClean="0">
                <a:solidFill>
                  <a:srgbClr val="00B050"/>
                </a:solidFill>
              </a:rPr>
              <a:t> </a:t>
            </a:r>
            <a:r>
              <a:rPr lang="da-DK" dirty="0" err="1" smtClean="0">
                <a:solidFill>
                  <a:srgbClr val="00B050"/>
                </a:solidFill>
              </a:rPr>
              <a:t>walk-over</a:t>
            </a:r>
            <a:endParaRPr lang="da-DK" dirty="0" smtClean="0">
              <a:solidFill>
                <a:srgbClr val="00B050"/>
              </a:solidFill>
            </a:endParaRPr>
          </a:p>
          <a:p>
            <a:r>
              <a:rPr lang="da-DK" dirty="0" smtClean="0">
                <a:solidFill>
                  <a:srgbClr val="00B050"/>
                </a:solidFill>
              </a:rPr>
              <a:t>An </a:t>
            </a:r>
            <a:r>
              <a:rPr lang="da-DK" dirty="0" err="1" smtClean="0">
                <a:solidFill>
                  <a:srgbClr val="00B050"/>
                </a:solidFill>
              </a:rPr>
              <a:t>Exercise</a:t>
            </a:r>
            <a:r>
              <a:rPr lang="da-DK" dirty="0" smtClean="0">
                <a:solidFill>
                  <a:srgbClr val="00B050"/>
                </a:solidFill>
              </a:rPr>
              <a:t> with </a:t>
            </a:r>
            <a:r>
              <a:rPr lang="da-DK" dirty="0" err="1" smtClean="0">
                <a:solidFill>
                  <a:srgbClr val="00B050"/>
                </a:solidFill>
              </a:rPr>
              <a:t>previous</a:t>
            </a:r>
            <a:r>
              <a:rPr lang="da-DK" dirty="0" smtClean="0">
                <a:solidFill>
                  <a:srgbClr val="00B050"/>
                </a:solidFill>
              </a:rPr>
              <a:t> data</a:t>
            </a:r>
          </a:p>
          <a:p>
            <a:r>
              <a:rPr lang="da-DK" dirty="0" smtClean="0">
                <a:solidFill>
                  <a:srgbClr val="00B050"/>
                </a:solidFill>
              </a:rPr>
              <a:t>Qiskit </a:t>
            </a:r>
            <a:r>
              <a:rPr lang="da-DK" dirty="0" err="1" smtClean="0">
                <a:solidFill>
                  <a:srgbClr val="00B050"/>
                </a:solidFill>
              </a:rPr>
              <a:t>programming</a:t>
            </a:r>
            <a:r>
              <a:rPr lang="da-DK" dirty="0" smtClean="0">
                <a:solidFill>
                  <a:srgbClr val="00B050"/>
                </a:solidFill>
              </a:rPr>
              <a:t> </a:t>
            </a:r>
            <a:r>
              <a:rPr lang="da-DK" dirty="0" err="1" smtClean="0">
                <a:solidFill>
                  <a:srgbClr val="00B050"/>
                </a:solidFill>
              </a:rPr>
              <a:t>exercise</a:t>
            </a:r>
            <a:endParaRPr lang="da-DK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da-DK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673462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solidFill>
                  <a:schemeClr val="accent6"/>
                </a:solidFill>
              </a:rPr>
              <a:t>8</a:t>
            </a:r>
            <a:r>
              <a:rPr lang="da-DK" dirty="0" smtClean="0">
                <a:solidFill>
                  <a:schemeClr val="accent6"/>
                </a:solidFill>
              </a:rPr>
              <a:t>:15 </a:t>
            </a:r>
            <a:r>
              <a:rPr lang="da-DK" dirty="0">
                <a:solidFill>
                  <a:schemeClr val="accent6"/>
                </a:solidFill>
              </a:rPr>
              <a:t>– 	</a:t>
            </a:r>
            <a:r>
              <a:rPr lang="da-DK" dirty="0" smtClean="0">
                <a:solidFill>
                  <a:schemeClr val="accent6"/>
                </a:solidFill>
              </a:rPr>
              <a:t>8:30</a:t>
            </a:r>
            <a:r>
              <a:rPr lang="da-DK" dirty="0">
                <a:solidFill>
                  <a:schemeClr val="accent6"/>
                </a:solidFill>
              </a:rPr>
              <a:t>	</a:t>
            </a:r>
            <a:r>
              <a:rPr lang="da-DK" dirty="0" smtClean="0">
                <a:solidFill>
                  <a:schemeClr val="accent6"/>
                </a:solidFill>
              </a:rPr>
              <a:t>Recap</a:t>
            </a:r>
            <a:endParaRPr lang="da-DK" dirty="0">
              <a:solidFill>
                <a:schemeClr val="accent6"/>
              </a:solidFill>
            </a:endParaRP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457200" y="1600200"/>
            <a:ext cx="8579296" cy="4525963"/>
          </a:xfrm>
        </p:spPr>
        <p:txBody>
          <a:bodyPr>
            <a:normAutofit/>
          </a:bodyPr>
          <a:lstStyle/>
          <a:p>
            <a:r>
              <a:rPr lang="da-DK" dirty="0" err="1" smtClean="0"/>
              <a:t>EXAM’s</a:t>
            </a:r>
            <a:r>
              <a:rPr lang="da-DK" dirty="0" smtClean="0"/>
              <a:t> in </a:t>
            </a:r>
            <a:r>
              <a:rPr lang="da-DK" dirty="0" err="1" smtClean="0"/>
              <a:t>detail</a:t>
            </a:r>
            <a:endParaRPr lang="da-DK" dirty="0" smtClean="0"/>
          </a:p>
          <a:p>
            <a:r>
              <a:rPr lang="da-DK" dirty="0" smtClean="0"/>
              <a:t>Mandatory report</a:t>
            </a:r>
          </a:p>
          <a:p>
            <a:r>
              <a:rPr lang="da-DK" dirty="0" err="1" smtClean="0"/>
              <a:t>MathLab</a:t>
            </a:r>
            <a:endParaRPr lang="da-DK" dirty="0" smtClean="0"/>
          </a:p>
          <a:p>
            <a:r>
              <a:rPr lang="da-DK" dirty="0" smtClean="0"/>
              <a:t>CodeRanch</a:t>
            </a:r>
          </a:p>
          <a:p>
            <a:r>
              <a:rPr lang="da-DK" dirty="0" err="1" smtClean="0"/>
              <a:t>Mulitiple</a:t>
            </a:r>
            <a:r>
              <a:rPr lang="da-DK" dirty="0" smtClean="0"/>
              <a:t> choice</a:t>
            </a:r>
          </a:p>
          <a:p>
            <a:endParaRPr lang="da-DK" dirty="0" smtClean="0"/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749827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>
                <a:solidFill>
                  <a:schemeClr val="accent6"/>
                </a:solidFill>
              </a:rPr>
              <a:t>8:30</a:t>
            </a:r>
            <a:r>
              <a:rPr lang="da-DK" dirty="0" smtClean="0">
                <a:solidFill>
                  <a:schemeClr val="accent6"/>
                </a:solidFill>
              </a:rPr>
              <a:t> </a:t>
            </a:r>
            <a:r>
              <a:rPr lang="da-DK" dirty="0">
                <a:solidFill>
                  <a:schemeClr val="accent6"/>
                </a:solidFill>
              </a:rPr>
              <a:t>– 	</a:t>
            </a:r>
            <a:r>
              <a:rPr lang="da-DK" dirty="0" smtClean="0">
                <a:solidFill>
                  <a:schemeClr val="accent6"/>
                </a:solidFill>
              </a:rPr>
              <a:t>8:45</a:t>
            </a:r>
            <a:r>
              <a:rPr lang="da-DK" dirty="0">
                <a:solidFill>
                  <a:schemeClr val="accent6"/>
                </a:solidFill>
              </a:rPr>
              <a:t>	</a:t>
            </a:r>
            <a:r>
              <a:rPr lang="da-DK" dirty="0" err="1" smtClean="0">
                <a:solidFill>
                  <a:schemeClr val="accent6"/>
                </a:solidFill>
              </a:rPr>
              <a:t>Questions</a:t>
            </a:r>
            <a:endParaRPr lang="da-DK" dirty="0">
              <a:solidFill>
                <a:schemeClr val="accent6"/>
              </a:solidFill>
            </a:endParaRP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457200" y="1600200"/>
            <a:ext cx="8579296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da-DK" dirty="0"/>
          </a:p>
          <a:p>
            <a:pPr marL="0" indent="0" algn="ctr">
              <a:buNone/>
            </a:pPr>
            <a:r>
              <a:rPr lang="da-DK" sz="4400" dirty="0" err="1" smtClean="0">
                <a:solidFill>
                  <a:srgbClr val="00B050"/>
                </a:solidFill>
              </a:rPr>
              <a:t>Questions</a:t>
            </a:r>
            <a:endParaRPr lang="da-DK" sz="4400" dirty="0" smtClean="0">
              <a:solidFill>
                <a:srgbClr val="00B050"/>
              </a:solidFill>
            </a:endParaRPr>
          </a:p>
          <a:p>
            <a:pPr marL="0" indent="0" algn="ctr">
              <a:buNone/>
            </a:pPr>
            <a:r>
              <a:rPr lang="da-DK" sz="4400" dirty="0" err="1" smtClean="0">
                <a:solidFill>
                  <a:srgbClr val="FF0000"/>
                </a:solidFill>
              </a:rPr>
              <a:t>Questions</a:t>
            </a:r>
            <a:endParaRPr lang="da-DK" sz="4400" dirty="0" smtClean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da-DK" sz="44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Questions</a:t>
            </a:r>
            <a:endParaRPr lang="da-DK" sz="44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indent="0" algn="ctr">
              <a:buNone/>
            </a:pPr>
            <a:r>
              <a:rPr lang="da-DK" sz="4400" dirty="0" err="1" smtClean="0">
                <a:solidFill>
                  <a:srgbClr val="FFFF00"/>
                </a:solidFill>
              </a:rPr>
              <a:t>Questions</a:t>
            </a:r>
            <a:endParaRPr lang="da-DK" sz="4400" dirty="0" smtClean="0">
              <a:solidFill>
                <a:srgbClr val="FFFF00"/>
              </a:solidFill>
            </a:endParaRPr>
          </a:p>
          <a:p>
            <a:pPr marL="0" indent="0" algn="ctr">
              <a:buNone/>
            </a:pPr>
            <a:r>
              <a:rPr lang="da-DK" sz="4400" dirty="0" err="1">
                <a:solidFill>
                  <a:srgbClr val="7030A0"/>
                </a:solidFill>
              </a:rPr>
              <a:t>Questions</a:t>
            </a:r>
            <a:endParaRPr lang="da-DK" sz="4400" dirty="0">
              <a:solidFill>
                <a:srgbClr val="7030A0"/>
              </a:solidFill>
            </a:endParaRPr>
          </a:p>
        </p:txBody>
      </p:sp>
      <p:sp>
        <p:nvSpPr>
          <p:cNvPr id="4" name="Pladsholder til indhold 2"/>
          <p:cNvSpPr txBox="1">
            <a:spLocks/>
          </p:cNvSpPr>
          <p:nvPr/>
        </p:nvSpPr>
        <p:spPr>
          <a:xfrm>
            <a:off x="609600" y="1752600"/>
            <a:ext cx="8579296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a-DK" dirty="0" smtClean="0"/>
          </a:p>
          <a:p>
            <a:endParaRPr lang="da-DK" dirty="0" smtClean="0"/>
          </a:p>
          <a:p>
            <a:pPr marL="0" indent="0">
              <a:buFont typeface="Arial" pitchFamily="34" charset="0"/>
              <a:buNone/>
            </a:pPr>
            <a:endParaRPr lang="da-DK" dirty="0" smtClean="0"/>
          </a:p>
          <a:p>
            <a:pPr marL="0" indent="0">
              <a:buFont typeface="Arial" pitchFamily="34" charset="0"/>
              <a:buNone/>
            </a:pP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746501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dirty="0" smtClean="0">
                <a:solidFill>
                  <a:schemeClr val="accent6"/>
                </a:solidFill>
              </a:rPr>
              <a:t>9:00</a:t>
            </a:r>
            <a:r>
              <a:rPr lang="da-DK" dirty="0" smtClean="0">
                <a:solidFill>
                  <a:schemeClr val="accent6"/>
                </a:solidFill>
              </a:rPr>
              <a:t> </a:t>
            </a:r>
            <a:r>
              <a:rPr lang="da-DK" dirty="0">
                <a:solidFill>
                  <a:schemeClr val="accent6"/>
                </a:solidFill>
              </a:rPr>
              <a:t>– </a:t>
            </a:r>
            <a:r>
              <a:rPr lang="da-DK" dirty="0" smtClean="0">
                <a:solidFill>
                  <a:schemeClr val="accent6"/>
                </a:solidFill>
              </a:rPr>
              <a:t>9:45  </a:t>
            </a:r>
            <a:r>
              <a:rPr lang="da-DK" dirty="0" smtClean="0">
                <a:solidFill>
                  <a:schemeClr val="accent6"/>
                </a:solidFill>
              </a:rPr>
              <a:t>New </a:t>
            </a:r>
            <a:r>
              <a:rPr lang="da-DK" dirty="0" err="1" smtClean="0">
                <a:solidFill>
                  <a:schemeClr val="accent6"/>
                </a:solidFill>
              </a:rPr>
              <a:t>Walk-over</a:t>
            </a:r>
            <a:endParaRPr lang="da-DK" dirty="0"/>
          </a:p>
        </p:txBody>
      </p:sp>
      <p:pic>
        <p:nvPicPr>
          <p:cNvPr id="4" name="Pladsholder til indhold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691" y="1600200"/>
            <a:ext cx="6034617" cy="4525963"/>
          </a:xfrm>
        </p:spPr>
      </p:pic>
    </p:spTree>
    <p:extLst>
      <p:ext uri="{BB962C8B-B14F-4D97-AF65-F5344CB8AC3E}">
        <p14:creationId xmlns:p14="http://schemas.microsoft.com/office/powerpoint/2010/main" val="124196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dirty="0" smtClean="0">
                <a:solidFill>
                  <a:schemeClr val="accent6"/>
                </a:solidFill>
              </a:rPr>
              <a:t>9:00</a:t>
            </a:r>
            <a:r>
              <a:rPr lang="da-DK" dirty="0" smtClean="0">
                <a:solidFill>
                  <a:schemeClr val="accent6"/>
                </a:solidFill>
              </a:rPr>
              <a:t> </a:t>
            </a:r>
            <a:r>
              <a:rPr lang="da-DK" dirty="0">
                <a:solidFill>
                  <a:schemeClr val="accent6"/>
                </a:solidFill>
              </a:rPr>
              <a:t>– </a:t>
            </a:r>
            <a:r>
              <a:rPr lang="da-DK" dirty="0" smtClean="0">
                <a:solidFill>
                  <a:schemeClr val="accent6"/>
                </a:solidFill>
              </a:rPr>
              <a:t>9:45  </a:t>
            </a:r>
            <a:r>
              <a:rPr lang="da-DK" dirty="0" smtClean="0">
                <a:solidFill>
                  <a:schemeClr val="accent6"/>
                </a:solidFill>
              </a:rPr>
              <a:t>New </a:t>
            </a:r>
            <a:r>
              <a:rPr lang="da-DK" dirty="0" err="1" smtClean="0">
                <a:solidFill>
                  <a:schemeClr val="accent6"/>
                </a:solidFill>
              </a:rPr>
              <a:t>Walk-over</a:t>
            </a:r>
            <a:endParaRPr lang="da-DK" dirty="0"/>
          </a:p>
        </p:txBody>
      </p:sp>
      <p:graphicFrame>
        <p:nvGraphicFramePr>
          <p:cNvPr id="5" name="Pladsholder til indhold 4"/>
          <p:cNvGraphicFramePr>
            <a:graphicFrameLocks noGrp="1"/>
          </p:cNvGraphicFramePr>
          <p:nvPr>
            <p:ph idx="1"/>
          </p:nvPr>
        </p:nvGraphicFramePr>
        <p:xfrm>
          <a:off x="3155950" y="2153444"/>
          <a:ext cx="2832100" cy="34194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1003300"/>
              </a:tblGrid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da-DK" sz="1100" u="none" strike="noStrike" dirty="0">
                          <a:effectLst/>
                        </a:rPr>
                        <a:t>R</a:t>
                      </a:r>
                      <a:endParaRPr lang="da-DK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1100" u="none" strike="noStrike">
                          <a:effectLst/>
                        </a:rPr>
                        <a:t>S</a:t>
                      </a:r>
                      <a:endParaRPr lang="da-DK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1100" u="none" strike="noStrike">
                          <a:effectLst/>
                        </a:rPr>
                        <a:t>T</a:t>
                      </a:r>
                      <a:endParaRPr lang="da-DK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1100" u="none" strike="noStrike">
                          <a:effectLst/>
                        </a:rPr>
                        <a:t>(Q+R)S + (R-Q)T</a:t>
                      </a:r>
                      <a:endParaRPr lang="da-DK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da-DK" sz="1100" u="none" strike="noStrike">
                          <a:effectLst/>
                        </a:rPr>
                        <a:t>1</a:t>
                      </a:r>
                      <a:endParaRPr lang="da-DK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1100" u="none" strike="noStrike">
                          <a:effectLst/>
                        </a:rPr>
                        <a:t>1</a:t>
                      </a:r>
                      <a:endParaRPr lang="da-DK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1100" u="none" strike="noStrike">
                          <a:effectLst/>
                        </a:rPr>
                        <a:t>1</a:t>
                      </a:r>
                      <a:endParaRPr lang="da-DK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1100" u="none" strike="noStrike">
                          <a:effectLst/>
                        </a:rPr>
                        <a:t>2</a:t>
                      </a:r>
                      <a:endParaRPr lang="da-DK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da-DK" sz="1100" u="none" strike="noStrike">
                          <a:effectLst/>
                        </a:rPr>
                        <a:t>1</a:t>
                      </a:r>
                      <a:endParaRPr lang="da-DK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1100" u="none" strike="noStrike">
                          <a:effectLst/>
                        </a:rPr>
                        <a:t>1</a:t>
                      </a:r>
                      <a:endParaRPr lang="da-DK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1100" u="none" strike="noStrike">
                          <a:effectLst/>
                        </a:rPr>
                        <a:t>-1</a:t>
                      </a:r>
                      <a:endParaRPr lang="da-DK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1100" u="none" strike="noStrike">
                          <a:effectLst/>
                        </a:rPr>
                        <a:t>2</a:t>
                      </a:r>
                      <a:endParaRPr lang="da-DK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da-DK" sz="1100" u="none" strike="noStrike">
                          <a:effectLst/>
                        </a:rPr>
                        <a:t>1</a:t>
                      </a:r>
                      <a:endParaRPr lang="da-DK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1100" u="none" strike="noStrike">
                          <a:effectLst/>
                        </a:rPr>
                        <a:t>-1</a:t>
                      </a:r>
                      <a:endParaRPr lang="da-DK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1100" u="none" strike="noStrike">
                          <a:effectLst/>
                        </a:rPr>
                        <a:t>1</a:t>
                      </a:r>
                      <a:endParaRPr lang="da-DK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1100" u="none" strike="noStrike">
                          <a:effectLst/>
                        </a:rPr>
                        <a:t>-2</a:t>
                      </a:r>
                      <a:endParaRPr lang="da-DK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da-DK" sz="1100" u="none" strike="noStrike">
                          <a:effectLst/>
                        </a:rPr>
                        <a:t>1</a:t>
                      </a:r>
                      <a:endParaRPr lang="da-DK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1100" u="none" strike="noStrike">
                          <a:effectLst/>
                        </a:rPr>
                        <a:t>-1</a:t>
                      </a:r>
                      <a:endParaRPr lang="da-DK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1100" u="none" strike="noStrike">
                          <a:effectLst/>
                        </a:rPr>
                        <a:t>-1</a:t>
                      </a:r>
                      <a:endParaRPr lang="da-DK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1100" u="none" strike="noStrike">
                          <a:effectLst/>
                        </a:rPr>
                        <a:t>-2</a:t>
                      </a:r>
                      <a:endParaRPr lang="da-DK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da-DK" sz="1100" u="none" strike="noStrike">
                          <a:effectLst/>
                        </a:rPr>
                        <a:t>-1</a:t>
                      </a:r>
                      <a:endParaRPr lang="da-DK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1100" u="none" strike="noStrike">
                          <a:effectLst/>
                        </a:rPr>
                        <a:t>1</a:t>
                      </a:r>
                      <a:endParaRPr lang="da-DK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1100" u="none" strike="noStrike">
                          <a:effectLst/>
                        </a:rPr>
                        <a:t>1</a:t>
                      </a:r>
                      <a:endParaRPr lang="da-DK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1100" u="none" strike="noStrike">
                          <a:effectLst/>
                        </a:rPr>
                        <a:t>-2</a:t>
                      </a:r>
                      <a:endParaRPr lang="da-DK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da-DK" sz="1100" u="none" strike="noStrike">
                          <a:effectLst/>
                        </a:rPr>
                        <a:t>-1</a:t>
                      </a:r>
                      <a:endParaRPr lang="da-DK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1100" u="none" strike="noStrike">
                          <a:effectLst/>
                        </a:rPr>
                        <a:t>1</a:t>
                      </a:r>
                      <a:endParaRPr lang="da-DK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1100" u="none" strike="noStrike">
                          <a:effectLst/>
                        </a:rPr>
                        <a:t>-1</a:t>
                      </a:r>
                      <a:endParaRPr lang="da-DK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1100" u="none" strike="noStrike" dirty="0">
                          <a:effectLst/>
                        </a:rPr>
                        <a:t>2</a:t>
                      </a:r>
                      <a:endParaRPr lang="da-DK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da-DK" sz="1100" u="none" strike="noStrike">
                          <a:effectLst/>
                        </a:rPr>
                        <a:t>-1</a:t>
                      </a:r>
                      <a:endParaRPr lang="da-DK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1100" u="none" strike="noStrike">
                          <a:effectLst/>
                        </a:rPr>
                        <a:t>-1</a:t>
                      </a:r>
                      <a:endParaRPr lang="da-DK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1100" u="none" strike="noStrike">
                          <a:effectLst/>
                        </a:rPr>
                        <a:t>1</a:t>
                      </a:r>
                      <a:endParaRPr lang="da-DK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1100" u="none" strike="noStrike">
                          <a:effectLst/>
                        </a:rPr>
                        <a:t>-2</a:t>
                      </a:r>
                      <a:endParaRPr lang="da-DK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da-DK" sz="1100" u="none" strike="noStrike">
                          <a:effectLst/>
                        </a:rPr>
                        <a:t>-1</a:t>
                      </a:r>
                      <a:endParaRPr lang="da-DK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1100" u="none" strike="noStrike">
                          <a:effectLst/>
                        </a:rPr>
                        <a:t>-1</a:t>
                      </a:r>
                      <a:endParaRPr lang="da-DK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1100" u="none" strike="noStrike">
                          <a:effectLst/>
                        </a:rPr>
                        <a:t>-1</a:t>
                      </a:r>
                      <a:endParaRPr lang="da-DK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1100" u="none" strike="noStrike">
                          <a:effectLst/>
                        </a:rPr>
                        <a:t>2</a:t>
                      </a:r>
                      <a:endParaRPr lang="da-DK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da-DK" sz="1100" u="none" strike="noStrike">
                          <a:effectLst/>
                        </a:rPr>
                        <a:t>1</a:t>
                      </a:r>
                      <a:endParaRPr lang="da-DK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1100" u="none" strike="noStrike">
                          <a:effectLst/>
                        </a:rPr>
                        <a:t>1</a:t>
                      </a:r>
                      <a:endParaRPr lang="da-DK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1100" u="none" strike="noStrike">
                          <a:effectLst/>
                        </a:rPr>
                        <a:t>1</a:t>
                      </a:r>
                      <a:endParaRPr lang="da-DK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1100" u="none" strike="noStrike">
                          <a:effectLst/>
                        </a:rPr>
                        <a:t>2</a:t>
                      </a:r>
                      <a:endParaRPr lang="da-DK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da-DK" sz="1100" u="none" strike="noStrike">
                          <a:effectLst/>
                        </a:rPr>
                        <a:t>1</a:t>
                      </a:r>
                      <a:endParaRPr lang="da-DK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1100" u="none" strike="noStrike">
                          <a:effectLst/>
                        </a:rPr>
                        <a:t>1</a:t>
                      </a:r>
                      <a:endParaRPr lang="da-DK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1100" u="none" strike="noStrike">
                          <a:effectLst/>
                        </a:rPr>
                        <a:t>-1</a:t>
                      </a:r>
                      <a:endParaRPr lang="da-DK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1100" u="none" strike="noStrike">
                          <a:effectLst/>
                        </a:rPr>
                        <a:t>-2</a:t>
                      </a:r>
                      <a:endParaRPr lang="da-DK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da-DK" sz="1100" u="none" strike="noStrike">
                          <a:effectLst/>
                        </a:rPr>
                        <a:t>1</a:t>
                      </a:r>
                      <a:endParaRPr lang="da-DK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1100" u="none" strike="noStrike">
                          <a:effectLst/>
                        </a:rPr>
                        <a:t>-1</a:t>
                      </a:r>
                      <a:endParaRPr lang="da-DK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1100" u="none" strike="noStrike">
                          <a:effectLst/>
                        </a:rPr>
                        <a:t>1</a:t>
                      </a:r>
                      <a:endParaRPr lang="da-DK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1100" u="none" strike="noStrike">
                          <a:effectLst/>
                        </a:rPr>
                        <a:t>2</a:t>
                      </a:r>
                      <a:endParaRPr lang="da-DK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da-DK" sz="1100" u="none" strike="noStrike">
                          <a:effectLst/>
                        </a:rPr>
                        <a:t>1</a:t>
                      </a:r>
                      <a:endParaRPr lang="da-DK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1100" u="none" strike="noStrike">
                          <a:effectLst/>
                        </a:rPr>
                        <a:t>-1</a:t>
                      </a:r>
                      <a:endParaRPr lang="da-DK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1100" u="none" strike="noStrike">
                          <a:effectLst/>
                        </a:rPr>
                        <a:t>-1</a:t>
                      </a:r>
                      <a:endParaRPr lang="da-DK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1100" u="none" strike="noStrike">
                          <a:effectLst/>
                        </a:rPr>
                        <a:t>-2</a:t>
                      </a:r>
                      <a:endParaRPr lang="da-DK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da-DK" sz="1100" u="none" strike="noStrike">
                          <a:effectLst/>
                        </a:rPr>
                        <a:t>-1</a:t>
                      </a:r>
                      <a:endParaRPr lang="da-DK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1100" u="none" strike="noStrike">
                          <a:effectLst/>
                        </a:rPr>
                        <a:t>1</a:t>
                      </a:r>
                      <a:endParaRPr lang="da-DK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1100" u="none" strike="noStrike">
                          <a:effectLst/>
                        </a:rPr>
                        <a:t>1</a:t>
                      </a:r>
                      <a:endParaRPr lang="da-DK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1100" u="none" strike="noStrike">
                          <a:effectLst/>
                        </a:rPr>
                        <a:t>-2</a:t>
                      </a:r>
                      <a:endParaRPr lang="da-DK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da-DK" sz="1100" u="none" strike="noStrike">
                          <a:effectLst/>
                        </a:rPr>
                        <a:t>-1</a:t>
                      </a:r>
                      <a:endParaRPr lang="da-DK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1100" u="none" strike="noStrike">
                          <a:effectLst/>
                        </a:rPr>
                        <a:t>1</a:t>
                      </a:r>
                      <a:endParaRPr lang="da-DK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1100" u="none" strike="noStrike">
                          <a:effectLst/>
                        </a:rPr>
                        <a:t>-1</a:t>
                      </a:r>
                      <a:endParaRPr lang="da-DK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1100" u="none" strike="noStrike">
                          <a:effectLst/>
                        </a:rPr>
                        <a:t>-2</a:t>
                      </a:r>
                      <a:endParaRPr lang="da-DK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da-DK" sz="1100" u="none" strike="noStrike">
                          <a:effectLst/>
                        </a:rPr>
                        <a:t>-1</a:t>
                      </a:r>
                      <a:endParaRPr lang="da-DK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1100" u="none" strike="noStrike">
                          <a:effectLst/>
                        </a:rPr>
                        <a:t>-1</a:t>
                      </a:r>
                      <a:endParaRPr lang="da-DK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1100" u="none" strike="noStrike">
                          <a:effectLst/>
                        </a:rPr>
                        <a:t>1</a:t>
                      </a:r>
                      <a:endParaRPr lang="da-DK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1100" u="none" strike="noStrike">
                          <a:effectLst/>
                        </a:rPr>
                        <a:t>2</a:t>
                      </a:r>
                      <a:endParaRPr lang="da-DK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da-DK" sz="1100" u="none" strike="noStrike">
                          <a:effectLst/>
                        </a:rPr>
                        <a:t>-1</a:t>
                      </a:r>
                      <a:endParaRPr lang="da-DK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1100" u="none" strike="noStrike">
                          <a:effectLst/>
                        </a:rPr>
                        <a:t>-1</a:t>
                      </a:r>
                      <a:endParaRPr lang="da-DK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1100" u="none" strike="noStrike">
                          <a:effectLst/>
                        </a:rPr>
                        <a:t>-1</a:t>
                      </a:r>
                      <a:endParaRPr lang="da-DK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1100" u="none" strike="noStrike" dirty="0">
                          <a:effectLst/>
                        </a:rPr>
                        <a:t>2</a:t>
                      </a:r>
                      <a:endParaRPr lang="da-DK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8443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>
                <a:solidFill>
                  <a:schemeClr val="accent6"/>
                </a:solidFill>
              </a:rPr>
              <a:t>10:00-10:45</a:t>
            </a:r>
            <a:endParaRPr lang="da-DK" dirty="0">
              <a:solidFill>
                <a:schemeClr val="accent6"/>
              </a:solidFill>
            </a:endParaRP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b="1" i="1" dirty="0" smtClean="0"/>
          </a:p>
          <a:p>
            <a:r>
              <a:rPr lang="da-DK" sz="8000" b="1" i="1" dirty="0" err="1" smtClean="0">
                <a:solidFill>
                  <a:srgbClr val="92D050"/>
                </a:solidFill>
              </a:rPr>
              <a:t>Prepare</a:t>
            </a:r>
            <a:r>
              <a:rPr lang="da-DK" sz="8000" b="1" i="1" dirty="0" smtClean="0">
                <a:solidFill>
                  <a:srgbClr val="92D050"/>
                </a:solidFill>
              </a:rPr>
              <a:t> for the DTU </a:t>
            </a:r>
            <a:r>
              <a:rPr lang="da-DK" sz="8000" b="1" i="1" dirty="0" err="1" smtClean="0">
                <a:solidFill>
                  <a:srgbClr val="92D050"/>
                </a:solidFill>
              </a:rPr>
              <a:t>exercise</a:t>
            </a:r>
            <a:r>
              <a:rPr lang="da-DK" sz="8000" b="1" i="1" dirty="0" smtClean="0">
                <a:solidFill>
                  <a:srgbClr val="92D050"/>
                </a:solidFill>
              </a:rPr>
              <a:t> by </a:t>
            </a:r>
            <a:r>
              <a:rPr lang="da-DK" sz="8000" b="1" i="1" dirty="0" err="1" smtClean="0">
                <a:solidFill>
                  <a:srgbClr val="92D050"/>
                </a:solidFill>
              </a:rPr>
              <a:t>this</a:t>
            </a:r>
            <a:r>
              <a:rPr lang="da-DK" sz="8000" b="1" i="1" dirty="0" smtClean="0">
                <a:solidFill>
                  <a:srgbClr val="92D050"/>
                </a:solidFill>
              </a:rPr>
              <a:t> Template</a:t>
            </a:r>
            <a:endParaRPr lang="da-DK" sz="8000" b="1" i="1" dirty="0" smtClean="0">
              <a:solidFill>
                <a:srgbClr val="92D050"/>
              </a:solidFill>
            </a:endParaRPr>
          </a:p>
          <a:p>
            <a:endParaRPr lang="da-DK" dirty="0" smtClean="0"/>
          </a:p>
          <a:p>
            <a:pPr marL="0" indent="0">
              <a:buNone/>
            </a:pP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900081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a-DK" dirty="0" smtClean="0">
                <a:solidFill>
                  <a:schemeClr val="accent6"/>
                </a:solidFill>
              </a:rPr>
              <a:t>11:00-11:30 </a:t>
            </a:r>
            <a:br>
              <a:rPr lang="da-DK" dirty="0" smtClean="0">
                <a:solidFill>
                  <a:schemeClr val="accent6"/>
                </a:solidFill>
              </a:rPr>
            </a:br>
            <a:r>
              <a:rPr lang="da-DK" dirty="0" smtClean="0">
                <a:solidFill>
                  <a:schemeClr val="accent6"/>
                </a:solidFill>
              </a:rPr>
              <a:t>CHSH Qiskit </a:t>
            </a:r>
            <a:r>
              <a:rPr lang="da-DK" dirty="0" err="1" smtClean="0">
                <a:solidFill>
                  <a:schemeClr val="accent6"/>
                </a:solidFill>
              </a:rPr>
              <a:t>Exercise</a:t>
            </a:r>
            <a:endParaRPr lang="da-DK" dirty="0">
              <a:solidFill>
                <a:schemeClr val="accent6"/>
              </a:solidFill>
            </a:endParaRP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a-DK" dirty="0">
                <a:hlinkClick r:id="rId2"/>
              </a:rPr>
              <a:t>https://</a:t>
            </a:r>
            <a:r>
              <a:rPr lang="da-DK" dirty="0" smtClean="0">
                <a:hlinkClick r:id="rId2"/>
              </a:rPr>
              <a:t>github.com/qiskit-community/qiskit-community-tutorials/blob/master/awards/teach_me_qiskit_2018/chsh_game/CHSH%20game-tutorial.ipynb</a:t>
            </a:r>
            <a:endParaRPr lang="da-DK" dirty="0" smtClean="0"/>
          </a:p>
          <a:p>
            <a:pPr marL="0" indent="0">
              <a:buNone/>
            </a:pPr>
            <a:r>
              <a:rPr lang="da-DK" dirty="0" smtClean="0"/>
              <a:t>                  </a:t>
            </a:r>
            <a:endParaRPr lang="da-DK" sz="4800" b="1" i="1" dirty="0" smtClean="0">
              <a:solidFill>
                <a:srgbClr val="00B050"/>
              </a:solidFill>
            </a:endParaRPr>
          </a:p>
          <a:p>
            <a:endParaRPr lang="da-DK" b="1" i="1" dirty="0"/>
          </a:p>
          <a:p>
            <a:endParaRPr lang="da-DK" b="1" i="1" dirty="0" smtClean="0"/>
          </a:p>
          <a:p>
            <a:endParaRPr lang="da-DK" b="1" i="1" dirty="0"/>
          </a:p>
          <a:p>
            <a:endParaRPr lang="da-DK" b="1" i="1" dirty="0" smtClean="0"/>
          </a:p>
          <a:p>
            <a:endParaRPr lang="da-DK" b="1" i="1" dirty="0" smtClean="0"/>
          </a:p>
          <a:p>
            <a:endParaRPr lang="da-DK" dirty="0" smtClean="0"/>
          </a:p>
          <a:p>
            <a:pPr marL="0" indent="0">
              <a:buNone/>
            </a:pP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995612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a-DK" dirty="0" smtClean="0">
                <a:solidFill>
                  <a:schemeClr val="accent6"/>
                </a:solidFill>
              </a:rPr>
              <a:t>11:30 </a:t>
            </a:r>
            <a:br>
              <a:rPr lang="da-DK" dirty="0" smtClean="0">
                <a:solidFill>
                  <a:schemeClr val="accent6"/>
                </a:solidFill>
              </a:rPr>
            </a:br>
            <a:r>
              <a:rPr lang="da-DK" dirty="0" smtClean="0">
                <a:solidFill>
                  <a:schemeClr val="accent6"/>
                </a:solidFill>
              </a:rPr>
              <a:t>A </a:t>
            </a:r>
            <a:r>
              <a:rPr lang="da-DK" dirty="0" err="1" smtClean="0">
                <a:solidFill>
                  <a:schemeClr val="accent6"/>
                </a:solidFill>
              </a:rPr>
              <a:t>summation</a:t>
            </a:r>
            <a:r>
              <a:rPr lang="da-DK" dirty="0" smtClean="0">
                <a:solidFill>
                  <a:schemeClr val="accent6"/>
                </a:solidFill>
              </a:rPr>
              <a:t> and </a:t>
            </a:r>
            <a:r>
              <a:rPr lang="da-DK" dirty="0" err="1" smtClean="0">
                <a:solidFill>
                  <a:schemeClr val="accent6"/>
                </a:solidFill>
              </a:rPr>
              <a:t>next</a:t>
            </a:r>
            <a:r>
              <a:rPr lang="da-DK" dirty="0" smtClean="0">
                <a:solidFill>
                  <a:schemeClr val="accent6"/>
                </a:solidFill>
              </a:rPr>
              <a:t> time </a:t>
            </a:r>
            <a:endParaRPr lang="da-DK" dirty="0">
              <a:solidFill>
                <a:schemeClr val="accent6"/>
              </a:solidFill>
            </a:endParaRP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da-DK" dirty="0" smtClean="0">
                <a:solidFill>
                  <a:srgbClr val="00B050"/>
                </a:solidFill>
              </a:rPr>
              <a:t>Recap and </a:t>
            </a:r>
            <a:r>
              <a:rPr lang="da-DK" dirty="0" err="1" smtClean="0">
                <a:solidFill>
                  <a:srgbClr val="00B050"/>
                </a:solidFill>
              </a:rPr>
              <a:t>Exam</a:t>
            </a:r>
            <a:endParaRPr lang="da-DK" dirty="0">
              <a:solidFill>
                <a:srgbClr val="00B050"/>
              </a:solidFill>
            </a:endParaRPr>
          </a:p>
          <a:p>
            <a:r>
              <a:rPr lang="da-DK" dirty="0" err="1">
                <a:solidFill>
                  <a:srgbClr val="00B050"/>
                </a:solidFill>
              </a:rPr>
              <a:t>Questions</a:t>
            </a:r>
            <a:endParaRPr lang="da-DK" dirty="0">
              <a:solidFill>
                <a:srgbClr val="00B050"/>
              </a:solidFill>
            </a:endParaRPr>
          </a:p>
          <a:p>
            <a:r>
              <a:rPr lang="da-DK" dirty="0">
                <a:solidFill>
                  <a:srgbClr val="00B050"/>
                </a:solidFill>
              </a:rPr>
              <a:t>A more </a:t>
            </a:r>
            <a:r>
              <a:rPr lang="da-DK" dirty="0" err="1">
                <a:solidFill>
                  <a:srgbClr val="00B050"/>
                </a:solidFill>
              </a:rPr>
              <a:t>precise</a:t>
            </a:r>
            <a:r>
              <a:rPr lang="da-DK" dirty="0">
                <a:solidFill>
                  <a:srgbClr val="00B050"/>
                </a:solidFill>
              </a:rPr>
              <a:t> in </a:t>
            </a:r>
            <a:r>
              <a:rPr lang="da-DK" dirty="0" err="1">
                <a:solidFill>
                  <a:srgbClr val="00B050"/>
                </a:solidFill>
              </a:rPr>
              <a:t>depth</a:t>
            </a:r>
            <a:r>
              <a:rPr lang="da-DK" dirty="0">
                <a:solidFill>
                  <a:srgbClr val="00B050"/>
                </a:solidFill>
              </a:rPr>
              <a:t> </a:t>
            </a:r>
            <a:r>
              <a:rPr lang="da-DK" dirty="0" err="1">
                <a:solidFill>
                  <a:srgbClr val="00B050"/>
                </a:solidFill>
              </a:rPr>
              <a:t>walk-over</a:t>
            </a:r>
            <a:endParaRPr lang="da-DK" dirty="0">
              <a:solidFill>
                <a:srgbClr val="00B050"/>
              </a:solidFill>
            </a:endParaRPr>
          </a:p>
          <a:p>
            <a:r>
              <a:rPr lang="da-DK" dirty="0">
                <a:solidFill>
                  <a:srgbClr val="00B050"/>
                </a:solidFill>
              </a:rPr>
              <a:t>An </a:t>
            </a:r>
            <a:r>
              <a:rPr lang="da-DK" dirty="0" err="1">
                <a:solidFill>
                  <a:srgbClr val="00B050"/>
                </a:solidFill>
              </a:rPr>
              <a:t>Exercise</a:t>
            </a:r>
            <a:r>
              <a:rPr lang="da-DK" dirty="0">
                <a:solidFill>
                  <a:srgbClr val="00B050"/>
                </a:solidFill>
              </a:rPr>
              <a:t> with </a:t>
            </a:r>
            <a:r>
              <a:rPr lang="da-DK" dirty="0" err="1">
                <a:solidFill>
                  <a:srgbClr val="00B050"/>
                </a:solidFill>
              </a:rPr>
              <a:t>previous</a:t>
            </a:r>
            <a:r>
              <a:rPr lang="da-DK" dirty="0">
                <a:solidFill>
                  <a:srgbClr val="00B050"/>
                </a:solidFill>
              </a:rPr>
              <a:t> data</a:t>
            </a:r>
          </a:p>
          <a:p>
            <a:r>
              <a:rPr lang="da-DK" dirty="0">
                <a:solidFill>
                  <a:srgbClr val="00B050"/>
                </a:solidFill>
              </a:rPr>
              <a:t>Qiskit </a:t>
            </a:r>
            <a:r>
              <a:rPr lang="da-DK" dirty="0" err="1">
                <a:solidFill>
                  <a:srgbClr val="00B050"/>
                </a:solidFill>
              </a:rPr>
              <a:t>programming</a:t>
            </a:r>
            <a:r>
              <a:rPr lang="da-DK" dirty="0">
                <a:solidFill>
                  <a:srgbClr val="00B050"/>
                </a:solidFill>
              </a:rPr>
              <a:t> </a:t>
            </a:r>
            <a:r>
              <a:rPr lang="da-DK" dirty="0" err="1" smtClean="0">
                <a:solidFill>
                  <a:srgbClr val="00B050"/>
                </a:solidFill>
              </a:rPr>
              <a:t>exercise</a:t>
            </a:r>
            <a:endParaRPr lang="da-DK" dirty="0" smtClean="0">
              <a:solidFill>
                <a:srgbClr val="00B050"/>
              </a:solidFill>
            </a:endParaRPr>
          </a:p>
          <a:p>
            <a:r>
              <a:rPr lang="da-DK" dirty="0" err="1" smtClean="0">
                <a:solidFill>
                  <a:srgbClr val="00B050"/>
                </a:solidFill>
              </a:rPr>
              <a:t>We</a:t>
            </a:r>
            <a:r>
              <a:rPr lang="da-DK" dirty="0" smtClean="0">
                <a:solidFill>
                  <a:srgbClr val="00B050"/>
                </a:solidFill>
              </a:rPr>
              <a:t> start with a Zoom </a:t>
            </a:r>
            <a:r>
              <a:rPr lang="da-DK" dirty="0" err="1" smtClean="0">
                <a:solidFill>
                  <a:srgbClr val="00B050"/>
                </a:solidFill>
              </a:rPr>
              <a:t>presenation</a:t>
            </a:r>
            <a:r>
              <a:rPr lang="da-DK" dirty="0" smtClean="0">
                <a:solidFill>
                  <a:srgbClr val="00B050"/>
                </a:solidFill>
              </a:rPr>
              <a:t> on line so You </a:t>
            </a:r>
            <a:r>
              <a:rPr lang="da-DK" dirty="0" err="1" smtClean="0">
                <a:solidFill>
                  <a:srgbClr val="00B050"/>
                </a:solidFill>
              </a:rPr>
              <a:t>could</a:t>
            </a:r>
            <a:r>
              <a:rPr lang="da-DK" dirty="0" smtClean="0">
                <a:solidFill>
                  <a:srgbClr val="00B050"/>
                </a:solidFill>
              </a:rPr>
              <a:t> </a:t>
            </a:r>
            <a:r>
              <a:rPr lang="da-DK" dirty="0" err="1" smtClean="0">
                <a:solidFill>
                  <a:srgbClr val="00B050"/>
                </a:solidFill>
              </a:rPr>
              <a:t>stay</a:t>
            </a:r>
            <a:r>
              <a:rPr lang="da-DK" dirty="0" smtClean="0">
                <a:solidFill>
                  <a:srgbClr val="00B050"/>
                </a:solidFill>
              </a:rPr>
              <a:t> at </a:t>
            </a:r>
            <a:r>
              <a:rPr lang="da-DK" dirty="0" err="1" smtClean="0">
                <a:solidFill>
                  <a:srgbClr val="00B050"/>
                </a:solidFill>
              </a:rPr>
              <a:t>home</a:t>
            </a:r>
            <a:r>
              <a:rPr lang="da-DK" dirty="0" smtClean="0">
                <a:solidFill>
                  <a:srgbClr val="00B050"/>
                </a:solidFill>
              </a:rPr>
              <a:t> for </a:t>
            </a:r>
            <a:r>
              <a:rPr lang="da-DK" dirty="0" err="1" smtClean="0">
                <a:solidFill>
                  <a:srgbClr val="00B050"/>
                </a:solidFill>
              </a:rPr>
              <a:t>this</a:t>
            </a:r>
            <a:endParaRPr lang="da-DK" dirty="0" smtClean="0">
              <a:solidFill>
                <a:srgbClr val="00B050"/>
              </a:solidFill>
            </a:endParaRPr>
          </a:p>
          <a:p>
            <a:r>
              <a:rPr lang="da-DK" sz="4600" dirty="0" smtClean="0"/>
              <a:t>Meet at DTU at 13:00 at </a:t>
            </a:r>
            <a:r>
              <a:rPr lang="da-DK" sz="4600" dirty="0" err="1" smtClean="0"/>
              <a:t>address</a:t>
            </a:r>
            <a:r>
              <a:rPr lang="da-DK" sz="4600" dirty="0" smtClean="0"/>
              <a:t> </a:t>
            </a:r>
            <a:r>
              <a:rPr lang="da-DK" sz="4600" dirty="0" err="1" smtClean="0"/>
              <a:t>below</a:t>
            </a:r>
            <a:r>
              <a:rPr lang="da-DK" sz="4600" dirty="0" smtClean="0"/>
              <a:t> 29th of </a:t>
            </a:r>
            <a:r>
              <a:rPr lang="da-DK" sz="4600" dirty="0" err="1" smtClean="0"/>
              <a:t>October</a:t>
            </a:r>
            <a:endParaRPr lang="da-DK" sz="4600" dirty="0" smtClean="0"/>
          </a:p>
          <a:p>
            <a:r>
              <a:rPr lang="da-DK" dirty="0">
                <a:solidFill>
                  <a:srgbClr val="FF0000"/>
                </a:solidFill>
              </a:rPr>
              <a:t>Technical University of Denmark</a:t>
            </a:r>
          </a:p>
          <a:p>
            <a:r>
              <a:rPr lang="da-DK" dirty="0">
                <a:solidFill>
                  <a:srgbClr val="FF0000"/>
                </a:solidFill>
              </a:rPr>
              <a:t>DTU Physics</a:t>
            </a:r>
          </a:p>
          <a:p>
            <a:r>
              <a:rPr lang="da-DK" dirty="0">
                <a:solidFill>
                  <a:srgbClr val="FF0000"/>
                </a:solidFill>
              </a:rPr>
              <a:t>Fysikvej </a:t>
            </a:r>
            <a:r>
              <a:rPr lang="da-DK" dirty="0" err="1">
                <a:solidFill>
                  <a:srgbClr val="FF0000"/>
                </a:solidFill>
              </a:rPr>
              <a:t>bld</a:t>
            </a:r>
            <a:r>
              <a:rPr lang="da-DK" dirty="0">
                <a:solidFill>
                  <a:srgbClr val="FF0000"/>
                </a:solidFill>
              </a:rPr>
              <a:t>. 307, </a:t>
            </a:r>
            <a:r>
              <a:rPr lang="da-DK" dirty="0" err="1">
                <a:solidFill>
                  <a:srgbClr val="FF0000"/>
                </a:solidFill>
              </a:rPr>
              <a:t>room</a:t>
            </a:r>
            <a:r>
              <a:rPr lang="da-DK" dirty="0">
                <a:solidFill>
                  <a:srgbClr val="FF0000"/>
                </a:solidFill>
              </a:rPr>
              <a:t> 258</a:t>
            </a:r>
          </a:p>
          <a:p>
            <a:r>
              <a:rPr lang="da-DK" dirty="0">
                <a:solidFill>
                  <a:srgbClr val="FF0000"/>
                </a:solidFill>
              </a:rPr>
              <a:t>DK-2800 </a:t>
            </a:r>
            <a:r>
              <a:rPr lang="da-DK" dirty="0" err="1">
                <a:solidFill>
                  <a:srgbClr val="FF0000"/>
                </a:solidFill>
              </a:rPr>
              <a:t>Kgs</a:t>
            </a:r>
            <a:r>
              <a:rPr lang="da-DK" dirty="0">
                <a:solidFill>
                  <a:srgbClr val="FF0000"/>
                </a:solidFill>
              </a:rPr>
              <a:t>. Lyngby</a:t>
            </a:r>
          </a:p>
          <a:p>
            <a:endParaRPr lang="da-DK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8157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2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2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2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2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2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2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2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2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9115</TotalTime>
  <Words>255</Words>
  <Application>Microsoft Office PowerPoint</Application>
  <PresentationFormat>Skærmshow (4:3)</PresentationFormat>
  <Paragraphs>120</Paragraphs>
  <Slides>9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Diastitler</vt:lpstr>
      </vt:variant>
      <vt:variant>
        <vt:i4>9</vt:i4>
      </vt:variant>
    </vt:vector>
  </HeadingPairs>
  <TitlesOfParts>
    <vt:vector size="10" baseType="lpstr">
      <vt:lpstr>Kontortema</vt:lpstr>
      <vt:lpstr>Quantum Lecture 4C</vt:lpstr>
      <vt:lpstr>Agenda</vt:lpstr>
      <vt:lpstr>8:15 –  8:30 Recap</vt:lpstr>
      <vt:lpstr>8:30 –  8:45 Questions</vt:lpstr>
      <vt:lpstr>9:00 – 9:45  New Walk-over</vt:lpstr>
      <vt:lpstr>9:00 – 9:45  New Walk-over</vt:lpstr>
      <vt:lpstr>10:00-10:45</vt:lpstr>
      <vt:lpstr>11:00-11:30  CHSH Qiskit Exercise</vt:lpstr>
      <vt:lpstr>11:30  A summation and next time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Quantum Lecture 3</dc:title>
  <dc:creator>Tom</dc:creator>
  <cp:lastModifiedBy>toms</cp:lastModifiedBy>
  <cp:revision>79</cp:revision>
  <dcterms:created xsi:type="dcterms:W3CDTF">2019-09-16T09:10:35Z</dcterms:created>
  <dcterms:modified xsi:type="dcterms:W3CDTF">2020-10-14T15:28:13Z</dcterms:modified>
</cp:coreProperties>
</file>