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0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CB7834-645F-4F0A-8A32-A6E455AA6913}"/>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A642C8B6-ABAF-4347-BD7B-55676EB844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C8056BF9-F8D8-40DA-B4FF-0C2455E4B528}"/>
              </a:ext>
            </a:extLst>
          </p:cNvPr>
          <p:cNvSpPr>
            <a:spLocks noGrp="1"/>
          </p:cNvSpPr>
          <p:nvPr>
            <p:ph type="dt" sz="half" idx="10"/>
          </p:nvPr>
        </p:nvSpPr>
        <p:spPr/>
        <p:txBody>
          <a:bodyPr/>
          <a:lstStyle/>
          <a:p>
            <a:fld id="{3B8DBA10-6C61-4EC5-84AF-8DFA483A2A14}" type="datetimeFigureOut">
              <a:rPr lang="da-DK" smtClean="0"/>
              <a:t>04-02-2022</a:t>
            </a:fld>
            <a:endParaRPr lang="da-DK"/>
          </a:p>
        </p:txBody>
      </p:sp>
      <p:sp>
        <p:nvSpPr>
          <p:cNvPr id="5" name="Pladsholder til sidefod 4">
            <a:extLst>
              <a:ext uri="{FF2B5EF4-FFF2-40B4-BE49-F238E27FC236}">
                <a16:creationId xmlns:a16="http://schemas.microsoft.com/office/drawing/2014/main" id="{62A46B6C-36CE-4E42-82AB-06812AAC5692}"/>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76608A9E-D3C3-4EEB-A8D3-CE2389F7F7D9}"/>
              </a:ext>
            </a:extLst>
          </p:cNvPr>
          <p:cNvSpPr>
            <a:spLocks noGrp="1"/>
          </p:cNvSpPr>
          <p:nvPr>
            <p:ph type="sldNum" sz="quarter" idx="12"/>
          </p:nvPr>
        </p:nvSpPr>
        <p:spPr/>
        <p:txBody>
          <a:bodyPr/>
          <a:lstStyle/>
          <a:p>
            <a:fld id="{518342E5-3D20-432A-BB3F-0689095D9622}" type="slidenum">
              <a:rPr lang="da-DK" smtClean="0"/>
              <a:t>‹nr.›</a:t>
            </a:fld>
            <a:endParaRPr lang="da-DK"/>
          </a:p>
        </p:txBody>
      </p:sp>
    </p:spTree>
    <p:extLst>
      <p:ext uri="{BB962C8B-B14F-4D97-AF65-F5344CB8AC3E}">
        <p14:creationId xmlns:p14="http://schemas.microsoft.com/office/powerpoint/2010/main" val="2938916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E463FB-27F6-46D3-B01A-E86B48033312}"/>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AC0123FD-D405-456E-9968-CD9C1EBDBE24}"/>
              </a:ext>
            </a:extLst>
          </p:cNvPr>
          <p:cNvSpPr>
            <a:spLocks noGrp="1"/>
          </p:cNvSpPr>
          <p:nvPr>
            <p:ph type="body" orient="vert" idx="1"/>
          </p:nvPr>
        </p:nvSpPr>
        <p:spPr/>
        <p:txBody>
          <a:bodyPr vert="eaVert"/>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10A8F6A5-D82F-4925-9DE6-60EA034F6AE2}"/>
              </a:ext>
            </a:extLst>
          </p:cNvPr>
          <p:cNvSpPr>
            <a:spLocks noGrp="1"/>
          </p:cNvSpPr>
          <p:nvPr>
            <p:ph type="dt" sz="half" idx="10"/>
          </p:nvPr>
        </p:nvSpPr>
        <p:spPr/>
        <p:txBody>
          <a:bodyPr/>
          <a:lstStyle/>
          <a:p>
            <a:fld id="{3B8DBA10-6C61-4EC5-84AF-8DFA483A2A14}" type="datetimeFigureOut">
              <a:rPr lang="da-DK" smtClean="0"/>
              <a:t>04-02-2022</a:t>
            </a:fld>
            <a:endParaRPr lang="da-DK"/>
          </a:p>
        </p:txBody>
      </p:sp>
      <p:sp>
        <p:nvSpPr>
          <p:cNvPr id="5" name="Pladsholder til sidefod 4">
            <a:extLst>
              <a:ext uri="{FF2B5EF4-FFF2-40B4-BE49-F238E27FC236}">
                <a16:creationId xmlns:a16="http://schemas.microsoft.com/office/drawing/2014/main" id="{31B48214-4ACB-4C47-AC08-8E95F2901F7F}"/>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ADF7B593-C72E-412F-A879-8FE3B87BFDD5}"/>
              </a:ext>
            </a:extLst>
          </p:cNvPr>
          <p:cNvSpPr>
            <a:spLocks noGrp="1"/>
          </p:cNvSpPr>
          <p:nvPr>
            <p:ph type="sldNum" sz="quarter" idx="12"/>
          </p:nvPr>
        </p:nvSpPr>
        <p:spPr/>
        <p:txBody>
          <a:bodyPr/>
          <a:lstStyle/>
          <a:p>
            <a:fld id="{518342E5-3D20-432A-BB3F-0689095D9622}" type="slidenum">
              <a:rPr lang="da-DK" smtClean="0"/>
              <a:t>‹nr.›</a:t>
            </a:fld>
            <a:endParaRPr lang="da-DK"/>
          </a:p>
        </p:txBody>
      </p:sp>
    </p:spTree>
    <p:extLst>
      <p:ext uri="{BB962C8B-B14F-4D97-AF65-F5344CB8AC3E}">
        <p14:creationId xmlns:p14="http://schemas.microsoft.com/office/powerpoint/2010/main" val="3182102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BE8FF3D6-CD85-4F08-9804-F0720AAE903B}"/>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ECFE9358-5F95-401A-903C-42C9B9BF5E95}"/>
              </a:ext>
            </a:extLst>
          </p:cNvPr>
          <p:cNvSpPr>
            <a:spLocks noGrp="1"/>
          </p:cNvSpPr>
          <p:nvPr>
            <p:ph type="body" orient="vert" idx="1"/>
          </p:nvPr>
        </p:nvSpPr>
        <p:spPr>
          <a:xfrm>
            <a:off x="838200" y="365125"/>
            <a:ext cx="7734300" cy="5811838"/>
          </a:xfrm>
        </p:spPr>
        <p:txBody>
          <a:bodyPr vert="eaVert"/>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C7672E35-6BCF-4D4A-8586-7BFB82C98872}"/>
              </a:ext>
            </a:extLst>
          </p:cNvPr>
          <p:cNvSpPr>
            <a:spLocks noGrp="1"/>
          </p:cNvSpPr>
          <p:nvPr>
            <p:ph type="dt" sz="half" idx="10"/>
          </p:nvPr>
        </p:nvSpPr>
        <p:spPr/>
        <p:txBody>
          <a:bodyPr/>
          <a:lstStyle/>
          <a:p>
            <a:fld id="{3B8DBA10-6C61-4EC5-84AF-8DFA483A2A14}" type="datetimeFigureOut">
              <a:rPr lang="da-DK" smtClean="0"/>
              <a:t>04-02-2022</a:t>
            </a:fld>
            <a:endParaRPr lang="da-DK"/>
          </a:p>
        </p:txBody>
      </p:sp>
      <p:sp>
        <p:nvSpPr>
          <p:cNvPr id="5" name="Pladsholder til sidefod 4">
            <a:extLst>
              <a:ext uri="{FF2B5EF4-FFF2-40B4-BE49-F238E27FC236}">
                <a16:creationId xmlns:a16="http://schemas.microsoft.com/office/drawing/2014/main" id="{6C7246B3-82FC-4FA4-AF55-B8228E2DA2EC}"/>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6AB0E246-FCB4-4191-A2EA-B67A35EDDAD5}"/>
              </a:ext>
            </a:extLst>
          </p:cNvPr>
          <p:cNvSpPr>
            <a:spLocks noGrp="1"/>
          </p:cNvSpPr>
          <p:nvPr>
            <p:ph type="sldNum" sz="quarter" idx="12"/>
          </p:nvPr>
        </p:nvSpPr>
        <p:spPr/>
        <p:txBody>
          <a:bodyPr/>
          <a:lstStyle/>
          <a:p>
            <a:fld id="{518342E5-3D20-432A-BB3F-0689095D9622}" type="slidenum">
              <a:rPr lang="da-DK" smtClean="0"/>
              <a:t>‹nr.›</a:t>
            </a:fld>
            <a:endParaRPr lang="da-DK"/>
          </a:p>
        </p:txBody>
      </p:sp>
    </p:spTree>
    <p:extLst>
      <p:ext uri="{BB962C8B-B14F-4D97-AF65-F5344CB8AC3E}">
        <p14:creationId xmlns:p14="http://schemas.microsoft.com/office/powerpoint/2010/main" val="1992909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DB92B5-74BE-4D49-8DC7-2CFEA29C0371}"/>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36CB0F2F-A487-4775-BFC7-C872B45DDBDB}"/>
              </a:ext>
            </a:extLst>
          </p:cNvPr>
          <p:cNvSpPr>
            <a:spLocks noGrp="1"/>
          </p:cNvSpPr>
          <p:nvPr>
            <p:ph idx="1"/>
          </p:nvPr>
        </p:nvSpPr>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D6B816FE-5D03-4684-A251-24F44EE83B35}"/>
              </a:ext>
            </a:extLst>
          </p:cNvPr>
          <p:cNvSpPr>
            <a:spLocks noGrp="1"/>
          </p:cNvSpPr>
          <p:nvPr>
            <p:ph type="dt" sz="half" idx="10"/>
          </p:nvPr>
        </p:nvSpPr>
        <p:spPr/>
        <p:txBody>
          <a:bodyPr/>
          <a:lstStyle/>
          <a:p>
            <a:fld id="{3B8DBA10-6C61-4EC5-84AF-8DFA483A2A14}" type="datetimeFigureOut">
              <a:rPr lang="da-DK" smtClean="0"/>
              <a:t>04-02-2022</a:t>
            </a:fld>
            <a:endParaRPr lang="da-DK"/>
          </a:p>
        </p:txBody>
      </p:sp>
      <p:sp>
        <p:nvSpPr>
          <p:cNvPr id="5" name="Pladsholder til sidefod 4">
            <a:extLst>
              <a:ext uri="{FF2B5EF4-FFF2-40B4-BE49-F238E27FC236}">
                <a16:creationId xmlns:a16="http://schemas.microsoft.com/office/drawing/2014/main" id="{92AB23F1-B09D-474C-8B90-E5456A6D70D5}"/>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1C7414CB-0C11-4901-A398-0912B04DA92E}"/>
              </a:ext>
            </a:extLst>
          </p:cNvPr>
          <p:cNvSpPr>
            <a:spLocks noGrp="1"/>
          </p:cNvSpPr>
          <p:nvPr>
            <p:ph type="sldNum" sz="quarter" idx="12"/>
          </p:nvPr>
        </p:nvSpPr>
        <p:spPr/>
        <p:txBody>
          <a:bodyPr/>
          <a:lstStyle/>
          <a:p>
            <a:fld id="{518342E5-3D20-432A-BB3F-0689095D9622}" type="slidenum">
              <a:rPr lang="da-DK" smtClean="0"/>
              <a:t>‹nr.›</a:t>
            </a:fld>
            <a:endParaRPr lang="da-DK"/>
          </a:p>
        </p:txBody>
      </p:sp>
    </p:spTree>
    <p:extLst>
      <p:ext uri="{BB962C8B-B14F-4D97-AF65-F5344CB8AC3E}">
        <p14:creationId xmlns:p14="http://schemas.microsoft.com/office/powerpoint/2010/main" val="4123920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31A93A-A650-424F-93A0-6F5975923B4B}"/>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84397898-C030-4D78-9789-3825FA34A5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Rediger teksttypografien i masteren</a:t>
            </a:r>
          </a:p>
        </p:txBody>
      </p:sp>
      <p:sp>
        <p:nvSpPr>
          <p:cNvPr id="4" name="Pladsholder til dato 3">
            <a:extLst>
              <a:ext uri="{FF2B5EF4-FFF2-40B4-BE49-F238E27FC236}">
                <a16:creationId xmlns:a16="http://schemas.microsoft.com/office/drawing/2014/main" id="{2BE999D9-CB59-4327-91FA-64105548A87A}"/>
              </a:ext>
            </a:extLst>
          </p:cNvPr>
          <p:cNvSpPr>
            <a:spLocks noGrp="1"/>
          </p:cNvSpPr>
          <p:nvPr>
            <p:ph type="dt" sz="half" idx="10"/>
          </p:nvPr>
        </p:nvSpPr>
        <p:spPr/>
        <p:txBody>
          <a:bodyPr/>
          <a:lstStyle/>
          <a:p>
            <a:fld id="{3B8DBA10-6C61-4EC5-84AF-8DFA483A2A14}" type="datetimeFigureOut">
              <a:rPr lang="da-DK" smtClean="0"/>
              <a:t>04-02-2022</a:t>
            </a:fld>
            <a:endParaRPr lang="da-DK"/>
          </a:p>
        </p:txBody>
      </p:sp>
      <p:sp>
        <p:nvSpPr>
          <p:cNvPr id="5" name="Pladsholder til sidefod 4">
            <a:extLst>
              <a:ext uri="{FF2B5EF4-FFF2-40B4-BE49-F238E27FC236}">
                <a16:creationId xmlns:a16="http://schemas.microsoft.com/office/drawing/2014/main" id="{B084B9D6-9D36-4EFD-A2B2-E503D6A8057D}"/>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C8F25FD4-A746-47DB-8612-527CA4E7EB92}"/>
              </a:ext>
            </a:extLst>
          </p:cNvPr>
          <p:cNvSpPr>
            <a:spLocks noGrp="1"/>
          </p:cNvSpPr>
          <p:nvPr>
            <p:ph type="sldNum" sz="quarter" idx="12"/>
          </p:nvPr>
        </p:nvSpPr>
        <p:spPr/>
        <p:txBody>
          <a:bodyPr/>
          <a:lstStyle/>
          <a:p>
            <a:fld id="{518342E5-3D20-432A-BB3F-0689095D9622}" type="slidenum">
              <a:rPr lang="da-DK" smtClean="0"/>
              <a:t>‹nr.›</a:t>
            </a:fld>
            <a:endParaRPr lang="da-DK"/>
          </a:p>
        </p:txBody>
      </p:sp>
    </p:spTree>
    <p:extLst>
      <p:ext uri="{BB962C8B-B14F-4D97-AF65-F5344CB8AC3E}">
        <p14:creationId xmlns:p14="http://schemas.microsoft.com/office/powerpoint/2010/main" val="1048718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CFD56D-2100-4BC7-B5B1-A2746026CC4A}"/>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812A3E8E-5B3B-4A13-9340-40117D8F62DE}"/>
              </a:ext>
            </a:extLst>
          </p:cNvPr>
          <p:cNvSpPr>
            <a:spLocks noGrp="1"/>
          </p:cNvSpPr>
          <p:nvPr>
            <p:ph sz="half" idx="1"/>
          </p:nvPr>
        </p:nvSpPr>
        <p:spPr>
          <a:xfrm>
            <a:off x="838200" y="1825625"/>
            <a:ext cx="5181600" cy="4351338"/>
          </a:xfrm>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E09AA8FB-6DD1-4071-8BC2-173B66E628E7}"/>
              </a:ext>
            </a:extLst>
          </p:cNvPr>
          <p:cNvSpPr>
            <a:spLocks noGrp="1"/>
          </p:cNvSpPr>
          <p:nvPr>
            <p:ph sz="half" idx="2"/>
          </p:nvPr>
        </p:nvSpPr>
        <p:spPr>
          <a:xfrm>
            <a:off x="6172200" y="1825625"/>
            <a:ext cx="5181600" cy="4351338"/>
          </a:xfrm>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21D47B96-1427-43B4-A157-6ECC05C70DAD}"/>
              </a:ext>
            </a:extLst>
          </p:cNvPr>
          <p:cNvSpPr>
            <a:spLocks noGrp="1"/>
          </p:cNvSpPr>
          <p:nvPr>
            <p:ph type="dt" sz="half" idx="10"/>
          </p:nvPr>
        </p:nvSpPr>
        <p:spPr/>
        <p:txBody>
          <a:bodyPr/>
          <a:lstStyle/>
          <a:p>
            <a:fld id="{3B8DBA10-6C61-4EC5-84AF-8DFA483A2A14}" type="datetimeFigureOut">
              <a:rPr lang="da-DK" smtClean="0"/>
              <a:t>04-02-2022</a:t>
            </a:fld>
            <a:endParaRPr lang="da-DK"/>
          </a:p>
        </p:txBody>
      </p:sp>
      <p:sp>
        <p:nvSpPr>
          <p:cNvPr id="6" name="Pladsholder til sidefod 5">
            <a:extLst>
              <a:ext uri="{FF2B5EF4-FFF2-40B4-BE49-F238E27FC236}">
                <a16:creationId xmlns:a16="http://schemas.microsoft.com/office/drawing/2014/main" id="{A4FC8746-C60F-41C1-805E-3CCD1CDDF758}"/>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34B34DBA-D40B-4307-A835-7B5687F57655}"/>
              </a:ext>
            </a:extLst>
          </p:cNvPr>
          <p:cNvSpPr>
            <a:spLocks noGrp="1"/>
          </p:cNvSpPr>
          <p:nvPr>
            <p:ph type="sldNum" sz="quarter" idx="12"/>
          </p:nvPr>
        </p:nvSpPr>
        <p:spPr/>
        <p:txBody>
          <a:bodyPr/>
          <a:lstStyle/>
          <a:p>
            <a:fld id="{518342E5-3D20-432A-BB3F-0689095D9622}" type="slidenum">
              <a:rPr lang="da-DK" smtClean="0"/>
              <a:t>‹nr.›</a:t>
            </a:fld>
            <a:endParaRPr lang="da-DK"/>
          </a:p>
        </p:txBody>
      </p:sp>
    </p:spTree>
    <p:extLst>
      <p:ext uri="{BB962C8B-B14F-4D97-AF65-F5344CB8AC3E}">
        <p14:creationId xmlns:p14="http://schemas.microsoft.com/office/powerpoint/2010/main" val="3446626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75D085-A20E-46CC-8C93-B5DB0C420A18}"/>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D769C860-42AD-4F7A-8D0B-82DBA2A4C1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4" name="Pladsholder til indhold 3">
            <a:extLst>
              <a:ext uri="{FF2B5EF4-FFF2-40B4-BE49-F238E27FC236}">
                <a16:creationId xmlns:a16="http://schemas.microsoft.com/office/drawing/2014/main" id="{8F71DE58-AD5C-4FDF-94E7-3A5B31373DBB}"/>
              </a:ext>
            </a:extLst>
          </p:cNvPr>
          <p:cNvSpPr>
            <a:spLocks noGrp="1"/>
          </p:cNvSpPr>
          <p:nvPr>
            <p:ph sz="half" idx="2"/>
          </p:nvPr>
        </p:nvSpPr>
        <p:spPr>
          <a:xfrm>
            <a:off x="839788" y="2505075"/>
            <a:ext cx="5157787" cy="3684588"/>
          </a:xfrm>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71CFE708-C8DA-4FED-BA1B-4FA7C7667C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6" name="Pladsholder til indhold 5">
            <a:extLst>
              <a:ext uri="{FF2B5EF4-FFF2-40B4-BE49-F238E27FC236}">
                <a16:creationId xmlns:a16="http://schemas.microsoft.com/office/drawing/2014/main" id="{2496ECDA-FA66-488C-9A53-8F64A22BDFF8}"/>
              </a:ext>
            </a:extLst>
          </p:cNvPr>
          <p:cNvSpPr>
            <a:spLocks noGrp="1"/>
          </p:cNvSpPr>
          <p:nvPr>
            <p:ph sz="quarter" idx="4"/>
          </p:nvPr>
        </p:nvSpPr>
        <p:spPr>
          <a:xfrm>
            <a:off x="6172200" y="2505075"/>
            <a:ext cx="5183188" cy="3684588"/>
          </a:xfrm>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148976C3-D4D7-4852-9BA3-7A67A179AE3C}"/>
              </a:ext>
            </a:extLst>
          </p:cNvPr>
          <p:cNvSpPr>
            <a:spLocks noGrp="1"/>
          </p:cNvSpPr>
          <p:nvPr>
            <p:ph type="dt" sz="half" idx="10"/>
          </p:nvPr>
        </p:nvSpPr>
        <p:spPr/>
        <p:txBody>
          <a:bodyPr/>
          <a:lstStyle/>
          <a:p>
            <a:fld id="{3B8DBA10-6C61-4EC5-84AF-8DFA483A2A14}" type="datetimeFigureOut">
              <a:rPr lang="da-DK" smtClean="0"/>
              <a:t>04-02-2022</a:t>
            </a:fld>
            <a:endParaRPr lang="da-DK"/>
          </a:p>
        </p:txBody>
      </p:sp>
      <p:sp>
        <p:nvSpPr>
          <p:cNvPr id="8" name="Pladsholder til sidefod 7">
            <a:extLst>
              <a:ext uri="{FF2B5EF4-FFF2-40B4-BE49-F238E27FC236}">
                <a16:creationId xmlns:a16="http://schemas.microsoft.com/office/drawing/2014/main" id="{BD2D0838-A489-4598-900A-58F7459C24E7}"/>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807239A6-E63B-4DD1-94CC-100EF0B49E26}"/>
              </a:ext>
            </a:extLst>
          </p:cNvPr>
          <p:cNvSpPr>
            <a:spLocks noGrp="1"/>
          </p:cNvSpPr>
          <p:nvPr>
            <p:ph type="sldNum" sz="quarter" idx="12"/>
          </p:nvPr>
        </p:nvSpPr>
        <p:spPr/>
        <p:txBody>
          <a:bodyPr/>
          <a:lstStyle/>
          <a:p>
            <a:fld id="{518342E5-3D20-432A-BB3F-0689095D9622}" type="slidenum">
              <a:rPr lang="da-DK" smtClean="0"/>
              <a:t>‹nr.›</a:t>
            </a:fld>
            <a:endParaRPr lang="da-DK"/>
          </a:p>
        </p:txBody>
      </p:sp>
    </p:spTree>
    <p:extLst>
      <p:ext uri="{BB962C8B-B14F-4D97-AF65-F5344CB8AC3E}">
        <p14:creationId xmlns:p14="http://schemas.microsoft.com/office/powerpoint/2010/main" val="511169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349698-2F8C-4B0C-8082-6FC4E70E446E}"/>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DF7E4035-2813-4407-AA5F-9EDAEC277552}"/>
              </a:ext>
            </a:extLst>
          </p:cNvPr>
          <p:cNvSpPr>
            <a:spLocks noGrp="1"/>
          </p:cNvSpPr>
          <p:nvPr>
            <p:ph type="dt" sz="half" idx="10"/>
          </p:nvPr>
        </p:nvSpPr>
        <p:spPr/>
        <p:txBody>
          <a:bodyPr/>
          <a:lstStyle/>
          <a:p>
            <a:fld id="{3B8DBA10-6C61-4EC5-84AF-8DFA483A2A14}" type="datetimeFigureOut">
              <a:rPr lang="da-DK" smtClean="0"/>
              <a:t>04-02-2022</a:t>
            </a:fld>
            <a:endParaRPr lang="da-DK"/>
          </a:p>
        </p:txBody>
      </p:sp>
      <p:sp>
        <p:nvSpPr>
          <p:cNvPr id="4" name="Pladsholder til sidefod 3">
            <a:extLst>
              <a:ext uri="{FF2B5EF4-FFF2-40B4-BE49-F238E27FC236}">
                <a16:creationId xmlns:a16="http://schemas.microsoft.com/office/drawing/2014/main" id="{39E7ADCC-B243-4A9A-B3FC-1514960F79C5}"/>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C3466256-E7A6-46F5-B90D-68C13F8EDDE2}"/>
              </a:ext>
            </a:extLst>
          </p:cNvPr>
          <p:cNvSpPr>
            <a:spLocks noGrp="1"/>
          </p:cNvSpPr>
          <p:nvPr>
            <p:ph type="sldNum" sz="quarter" idx="12"/>
          </p:nvPr>
        </p:nvSpPr>
        <p:spPr/>
        <p:txBody>
          <a:bodyPr/>
          <a:lstStyle/>
          <a:p>
            <a:fld id="{518342E5-3D20-432A-BB3F-0689095D9622}" type="slidenum">
              <a:rPr lang="da-DK" smtClean="0"/>
              <a:t>‹nr.›</a:t>
            </a:fld>
            <a:endParaRPr lang="da-DK"/>
          </a:p>
        </p:txBody>
      </p:sp>
    </p:spTree>
    <p:extLst>
      <p:ext uri="{BB962C8B-B14F-4D97-AF65-F5344CB8AC3E}">
        <p14:creationId xmlns:p14="http://schemas.microsoft.com/office/powerpoint/2010/main" val="2046917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3DE5066F-4A9B-4B39-BFAF-87E2441571E8}"/>
              </a:ext>
            </a:extLst>
          </p:cNvPr>
          <p:cNvSpPr>
            <a:spLocks noGrp="1"/>
          </p:cNvSpPr>
          <p:nvPr>
            <p:ph type="dt" sz="half" idx="10"/>
          </p:nvPr>
        </p:nvSpPr>
        <p:spPr/>
        <p:txBody>
          <a:bodyPr/>
          <a:lstStyle/>
          <a:p>
            <a:fld id="{3B8DBA10-6C61-4EC5-84AF-8DFA483A2A14}" type="datetimeFigureOut">
              <a:rPr lang="da-DK" smtClean="0"/>
              <a:t>04-02-2022</a:t>
            </a:fld>
            <a:endParaRPr lang="da-DK"/>
          </a:p>
        </p:txBody>
      </p:sp>
      <p:sp>
        <p:nvSpPr>
          <p:cNvPr id="3" name="Pladsholder til sidefod 2">
            <a:extLst>
              <a:ext uri="{FF2B5EF4-FFF2-40B4-BE49-F238E27FC236}">
                <a16:creationId xmlns:a16="http://schemas.microsoft.com/office/drawing/2014/main" id="{7900426C-063F-460E-8764-6490D537A3A4}"/>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F6FF0F9F-D625-4D1A-A231-3190FCAB9688}"/>
              </a:ext>
            </a:extLst>
          </p:cNvPr>
          <p:cNvSpPr>
            <a:spLocks noGrp="1"/>
          </p:cNvSpPr>
          <p:nvPr>
            <p:ph type="sldNum" sz="quarter" idx="12"/>
          </p:nvPr>
        </p:nvSpPr>
        <p:spPr/>
        <p:txBody>
          <a:bodyPr/>
          <a:lstStyle/>
          <a:p>
            <a:fld id="{518342E5-3D20-432A-BB3F-0689095D9622}" type="slidenum">
              <a:rPr lang="da-DK" smtClean="0"/>
              <a:t>‹nr.›</a:t>
            </a:fld>
            <a:endParaRPr lang="da-DK"/>
          </a:p>
        </p:txBody>
      </p:sp>
    </p:spTree>
    <p:extLst>
      <p:ext uri="{BB962C8B-B14F-4D97-AF65-F5344CB8AC3E}">
        <p14:creationId xmlns:p14="http://schemas.microsoft.com/office/powerpoint/2010/main" val="3178856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F16DBE-EC4F-4F33-AE66-2251E4A25D9E}"/>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B968446B-C284-4C3D-88F9-CE56CC215C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AFB5AB13-EF42-47AD-A268-1EC23576F6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teksttypografien i masteren</a:t>
            </a:r>
          </a:p>
        </p:txBody>
      </p:sp>
      <p:sp>
        <p:nvSpPr>
          <p:cNvPr id="5" name="Pladsholder til dato 4">
            <a:extLst>
              <a:ext uri="{FF2B5EF4-FFF2-40B4-BE49-F238E27FC236}">
                <a16:creationId xmlns:a16="http://schemas.microsoft.com/office/drawing/2014/main" id="{768A8D64-83D6-41D5-8C14-BF104AC09D99}"/>
              </a:ext>
            </a:extLst>
          </p:cNvPr>
          <p:cNvSpPr>
            <a:spLocks noGrp="1"/>
          </p:cNvSpPr>
          <p:nvPr>
            <p:ph type="dt" sz="half" idx="10"/>
          </p:nvPr>
        </p:nvSpPr>
        <p:spPr/>
        <p:txBody>
          <a:bodyPr/>
          <a:lstStyle/>
          <a:p>
            <a:fld id="{3B8DBA10-6C61-4EC5-84AF-8DFA483A2A14}" type="datetimeFigureOut">
              <a:rPr lang="da-DK" smtClean="0"/>
              <a:t>04-02-2022</a:t>
            </a:fld>
            <a:endParaRPr lang="da-DK"/>
          </a:p>
        </p:txBody>
      </p:sp>
      <p:sp>
        <p:nvSpPr>
          <p:cNvPr id="6" name="Pladsholder til sidefod 5">
            <a:extLst>
              <a:ext uri="{FF2B5EF4-FFF2-40B4-BE49-F238E27FC236}">
                <a16:creationId xmlns:a16="http://schemas.microsoft.com/office/drawing/2014/main" id="{AFA701E2-AE8D-4D1B-9803-1249B61B85A3}"/>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F4734824-8C74-4C33-A6D5-9577D6EA64A0}"/>
              </a:ext>
            </a:extLst>
          </p:cNvPr>
          <p:cNvSpPr>
            <a:spLocks noGrp="1"/>
          </p:cNvSpPr>
          <p:nvPr>
            <p:ph type="sldNum" sz="quarter" idx="12"/>
          </p:nvPr>
        </p:nvSpPr>
        <p:spPr/>
        <p:txBody>
          <a:bodyPr/>
          <a:lstStyle/>
          <a:p>
            <a:fld id="{518342E5-3D20-432A-BB3F-0689095D9622}" type="slidenum">
              <a:rPr lang="da-DK" smtClean="0"/>
              <a:t>‹nr.›</a:t>
            </a:fld>
            <a:endParaRPr lang="da-DK"/>
          </a:p>
        </p:txBody>
      </p:sp>
    </p:spTree>
    <p:extLst>
      <p:ext uri="{BB962C8B-B14F-4D97-AF65-F5344CB8AC3E}">
        <p14:creationId xmlns:p14="http://schemas.microsoft.com/office/powerpoint/2010/main" val="3717256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BD1A42-DFFD-4437-9D52-06E6A7FCC9F6}"/>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3C21677F-7653-4623-94FD-6CC106B19F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662BFAAD-FCC9-478F-A0BB-E072CF5B0C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teksttypografien i masteren</a:t>
            </a:r>
          </a:p>
        </p:txBody>
      </p:sp>
      <p:sp>
        <p:nvSpPr>
          <p:cNvPr id="5" name="Pladsholder til dato 4">
            <a:extLst>
              <a:ext uri="{FF2B5EF4-FFF2-40B4-BE49-F238E27FC236}">
                <a16:creationId xmlns:a16="http://schemas.microsoft.com/office/drawing/2014/main" id="{AE93A324-B882-4FB0-B7CF-15ACD7EC78E3}"/>
              </a:ext>
            </a:extLst>
          </p:cNvPr>
          <p:cNvSpPr>
            <a:spLocks noGrp="1"/>
          </p:cNvSpPr>
          <p:nvPr>
            <p:ph type="dt" sz="half" idx="10"/>
          </p:nvPr>
        </p:nvSpPr>
        <p:spPr/>
        <p:txBody>
          <a:bodyPr/>
          <a:lstStyle/>
          <a:p>
            <a:fld id="{3B8DBA10-6C61-4EC5-84AF-8DFA483A2A14}" type="datetimeFigureOut">
              <a:rPr lang="da-DK" smtClean="0"/>
              <a:t>04-02-2022</a:t>
            </a:fld>
            <a:endParaRPr lang="da-DK"/>
          </a:p>
        </p:txBody>
      </p:sp>
      <p:sp>
        <p:nvSpPr>
          <p:cNvPr id="6" name="Pladsholder til sidefod 5">
            <a:extLst>
              <a:ext uri="{FF2B5EF4-FFF2-40B4-BE49-F238E27FC236}">
                <a16:creationId xmlns:a16="http://schemas.microsoft.com/office/drawing/2014/main" id="{E61D6AC1-49D4-4450-9499-0CC3780606DD}"/>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E84C0CB1-49A1-4D9E-BC39-AB36E192A8B3}"/>
              </a:ext>
            </a:extLst>
          </p:cNvPr>
          <p:cNvSpPr>
            <a:spLocks noGrp="1"/>
          </p:cNvSpPr>
          <p:nvPr>
            <p:ph type="sldNum" sz="quarter" idx="12"/>
          </p:nvPr>
        </p:nvSpPr>
        <p:spPr/>
        <p:txBody>
          <a:bodyPr/>
          <a:lstStyle/>
          <a:p>
            <a:fld id="{518342E5-3D20-432A-BB3F-0689095D9622}" type="slidenum">
              <a:rPr lang="da-DK" smtClean="0"/>
              <a:t>‹nr.›</a:t>
            </a:fld>
            <a:endParaRPr lang="da-DK"/>
          </a:p>
        </p:txBody>
      </p:sp>
    </p:spTree>
    <p:extLst>
      <p:ext uri="{BB962C8B-B14F-4D97-AF65-F5344CB8AC3E}">
        <p14:creationId xmlns:p14="http://schemas.microsoft.com/office/powerpoint/2010/main" val="1973747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918061BA-2D9D-47E6-8538-B402B0950A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886D121F-415C-4338-B192-11EE290DF0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3C2282DA-EFA6-4D5E-AE10-C78BBF6CEA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8DBA10-6C61-4EC5-84AF-8DFA483A2A14}" type="datetimeFigureOut">
              <a:rPr lang="da-DK" smtClean="0"/>
              <a:t>04-02-2022</a:t>
            </a:fld>
            <a:endParaRPr lang="da-DK"/>
          </a:p>
        </p:txBody>
      </p:sp>
      <p:sp>
        <p:nvSpPr>
          <p:cNvPr id="5" name="Pladsholder til sidefod 4">
            <a:extLst>
              <a:ext uri="{FF2B5EF4-FFF2-40B4-BE49-F238E27FC236}">
                <a16:creationId xmlns:a16="http://schemas.microsoft.com/office/drawing/2014/main" id="{A718B675-66CA-43C5-9F01-61BA37AF4D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338B10A7-48BE-4325-A47B-074359EB5C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342E5-3D20-432A-BB3F-0689095D9622}" type="slidenum">
              <a:rPr lang="da-DK" smtClean="0"/>
              <a:t>‹nr.›</a:t>
            </a:fld>
            <a:endParaRPr lang="da-DK"/>
          </a:p>
        </p:txBody>
      </p:sp>
    </p:spTree>
    <p:extLst>
      <p:ext uri="{BB962C8B-B14F-4D97-AF65-F5344CB8AC3E}">
        <p14:creationId xmlns:p14="http://schemas.microsoft.com/office/powerpoint/2010/main" val="417374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tisljaricleo/GPS-visualization-Pyth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tisljaricleo/GPS-visualization-Python" TargetMode="External"/><Relationship Id="rId2" Type="http://schemas.openxmlformats.org/officeDocument/2006/relationships/hyperlink" Target="https://cbgps.com/v990/index_en.ht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openstreetmap.org/export" TargetMode="External"/><Relationship Id="rId2" Type="http://schemas.openxmlformats.org/officeDocument/2006/relationships/hyperlink" Target="https://github.com/tisljaricleo/GPS-visualization-Pyth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2DB4DD-06C1-47E0-85E4-EFA2217AF721}"/>
              </a:ext>
            </a:extLst>
          </p:cNvPr>
          <p:cNvSpPr>
            <a:spLocks noGrp="1"/>
          </p:cNvSpPr>
          <p:nvPr>
            <p:ph type="ctrTitle"/>
          </p:nvPr>
        </p:nvSpPr>
        <p:spPr/>
        <p:txBody>
          <a:bodyPr>
            <a:normAutofit fontScale="90000"/>
          </a:bodyPr>
          <a:lstStyle/>
          <a:p>
            <a:r>
              <a:rPr lang="en-US" b="1" dirty="0"/>
              <a:t>using Python and Open Street Maps</a:t>
            </a:r>
            <a:br>
              <a:rPr lang="en-US" b="1" dirty="0"/>
            </a:br>
            <a:endParaRPr lang="da-DK" dirty="0"/>
          </a:p>
        </p:txBody>
      </p:sp>
      <p:sp>
        <p:nvSpPr>
          <p:cNvPr id="3" name="Undertitel 2">
            <a:extLst>
              <a:ext uri="{FF2B5EF4-FFF2-40B4-BE49-F238E27FC236}">
                <a16:creationId xmlns:a16="http://schemas.microsoft.com/office/drawing/2014/main" id="{8094D918-AD34-4184-8DBA-2FFA5FDCC4F5}"/>
              </a:ext>
            </a:extLst>
          </p:cNvPr>
          <p:cNvSpPr>
            <a:spLocks noGrp="1"/>
          </p:cNvSpPr>
          <p:nvPr>
            <p:ph type="subTitle" idx="1"/>
          </p:nvPr>
        </p:nvSpPr>
        <p:spPr/>
        <p:txBody>
          <a:bodyPr/>
          <a:lstStyle/>
          <a:p>
            <a:r>
              <a:rPr lang="da-DK" dirty="0"/>
              <a:t>With Pandas, </a:t>
            </a:r>
            <a:r>
              <a:rPr lang="da-DK" dirty="0" err="1"/>
              <a:t>NumPy</a:t>
            </a:r>
            <a:r>
              <a:rPr lang="da-DK" dirty="0"/>
              <a:t> and </a:t>
            </a:r>
            <a:r>
              <a:rPr lang="da-DK" dirty="0" err="1"/>
              <a:t>MatplotLib</a:t>
            </a:r>
            <a:endParaRPr lang="da-DK" dirty="0"/>
          </a:p>
        </p:txBody>
      </p:sp>
    </p:spTree>
    <p:extLst>
      <p:ext uri="{BB962C8B-B14F-4D97-AF65-F5344CB8AC3E}">
        <p14:creationId xmlns:p14="http://schemas.microsoft.com/office/powerpoint/2010/main" val="3315740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51D255-6A7A-4512-825D-84E10A2DA301}"/>
              </a:ext>
            </a:extLst>
          </p:cNvPr>
          <p:cNvSpPr>
            <a:spLocks noGrp="1"/>
          </p:cNvSpPr>
          <p:nvPr>
            <p:ph type="title"/>
          </p:nvPr>
        </p:nvSpPr>
        <p:spPr/>
        <p:txBody>
          <a:bodyPr>
            <a:normAutofit fontScale="90000"/>
          </a:bodyPr>
          <a:lstStyle/>
          <a:p>
            <a:r>
              <a:rPr lang="en-US" dirty="0">
                <a:solidFill>
                  <a:srgbClr val="FFC000"/>
                </a:solidFill>
                <a:highlight>
                  <a:srgbClr val="800080"/>
                </a:highlight>
              </a:rPr>
              <a:t>Python code</a:t>
            </a:r>
            <a:br>
              <a:rPr lang="en-US" dirty="0">
                <a:solidFill>
                  <a:srgbClr val="FFC000"/>
                </a:solidFill>
                <a:highlight>
                  <a:srgbClr val="800080"/>
                </a:highlight>
              </a:rPr>
            </a:br>
            <a:r>
              <a:rPr lang="en-US" dirty="0">
                <a:solidFill>
                  <a:srgbClr val="FFC000"/>
                </a:solidFill>
                <a:highlight>
                  <a:srgbClr val="800080"/>
                </a:highlight>
              </a:rPr>
              <a:t>Importing packages and data:</a:t>
            </a:r>
            <a:br>
              <a:rPr lang="en-US" dirty="0"/>
            </a:br>
            <a:endParaRPr lang="da-DK" dirty="0"/>
          </a:p>
        </p:txBody>
      </p:sp>
      <p:sp>
        <p:nvSpPr>
          <p:cNvPr id="3" name="Pladsholder til indhold 2">
            <a:extLst>
              <a:ext uri="{FF2B5EF4-FFF2-40B4-BE49-F238E27FC236}">
                <a16:creationId xmlns:a16="http://schemas.microsoft.com/office/drawing/2014/main" id="{BF760E24-217F-4EBB-A91B-B9F8DC5634FE}"/>
              </a:ext>
            </a:extLst>
          </p:cNvPr>
          <p:cNvSpPr>
            <a:spLocks noGrp="1"/>
          </p:cNvSpPr>
          <p:nvPr>
            <p:ph idx="1"/>
          </p:nvPr>
        </p:nvSpPr>
        <p:spPr/>
        <p:txBody>
          <a:bodyPr>
            <a:normAutofit lnSpcReduction="10000"/>
          </a:bodyPr>
          <a:lstStyle/>
          <a:p>
            <a:pPr marL="0" indent="0">
              <a:buNone/>
            </a:pPr>
            <a:endParaRPr lang="da-DK" dirty="0"/>
          </a:p>
          <a:p>
            <a:pPr marL="0" indent="0">
              <a:buNone/>
            </a:pPr>
            <a:r>
              <a:rPr lang="da-DK" dirty="0"/>
              <a:t>import </a:t>
            </a:r>
            <a:r>
              <a:rPr lang="da-DK" dirty="0">
                <a:solidFill>
                  <a:srgbClr val="00B050"/>
                </a:solidFill>
              </a:rPr>
              <a:t>pandas</a:t>
            </a:r>
            <a:r>
              <a:rPr lang="da-DK" dirty="0"/>
              <a:t> as </a:t>
            </a:r>
            <a:r>
              <a:rPr lang="da-DK" dirty="0" err="1"/>
              <a:t>pd</a:t>
            </a:r>
            <a:endParaRPr lang="da-DK" dirty="0"/>
          </a:p>
          <a:p>
            <a:pPr marL="0" indent="0">
              <a:buNone/>
            </a:pPr>
            <a:r>
              <a:rPr lang="da-DK" dirty="0"/>
              <a:t>import </a:t>
            </a:r>
            <a:r>
              <a:rPr lang="da-DK" dirty="0" err="1">
                <a:solidFill>
                  <a:srgbClr val="FF0000"/>
                </a:solidFill>
              </a:rPr>
              <a:t>numpy</a:t>
            </a:r>
            <a:r>
              <a:rPr lang="da-DK" dirty="0"/>
              <a:t> as </a:t>
            </a:r>
            <a:r>
              <a:rPr lang="da-DK" dirty="0" err="1"/>
              <a:t>np</a:t>
            </a:r>
            <a:endParaRPr lang="da-DK" dirty="0"/>
          </a:p>
          <a:p>
            <a:pPr marL="0" indent="0">
              <a:buNone/>
            </a:pPr>
            <a:r>
              <a:rPr lang="da-DK" dirty="0"/>
              <a:t>import </a:t>
            </a:r>
            <a:r>
              <a:rPr lang="da-DK" dirty="0" err="1">
                <a:solidFill>
                  <a:srgbClr val="0070C0"/>
                </a:solidFill>
              </a:rPr>
              <a:t>matplotlib</a:t>
            </a:r>
            <a:r>
              <a:rPr lang="da-DK" dirty="0" err="1"/>
              <a:t>.</a:t>
            </a:r>
            <a:r>
              <a:rPr lang="da-DK" dirty="0" err="1">
                <a:solidFill>
                  <a:srgbClr val="0070C0"/>
                </a:solidFill>
              </a:rPr>
              <a:t>pyplot</a:t>
            </a:r>
            <a:r>
              <a:rPr lang="da-DK" dirty="0"/>
              <a:t> as </a:t>
            </a:r>
            <a:r>
              <a:rPr lang="da-DK" dirty="0" err="1"/>
              <a:t>plt</a:t>
            </a:r>
            <a:endParaRPr lang="da-DK" dirty="0"/>
          </a:p>
          <a:p>
            <a:pPr marL="0" indent="0">
              <a:buNone/>
            </a:pPr>
            <a:r>
              <a:rPr lang="da-DK" dirty="0"/>
              <a:t>from </a:t>
            </a:r>
            <a:r>
              <a:rPr lang="da-DK" dirty="0">
                <a:solidFill>
                  <a:schemeClr val="accent4"/>
                </a:solidFill>
              </a:rPr>
              <a:t>PIL</a:t>
            </a:r>
            <a:r>
              <a:rPr lang="da-DK" dirty="0"/>
              <a:t> import Image, </a:t>
            </a:r>
            <a:r>
              <a:rPr lang="da-DK" dirty="0" err="1"/>
              <a:t>ImageDraw</a:t>
            </a:r>
            <a:endParaRPr lang="da-DK" dirty="0"/>
          </a:p>
          <a:p>
            <a:pPr marL="0" indent="0">
              <a:buNone/>
            </a:pPr>
            <a:endParaRPr lang="da-DK" dirty="0"/>
          </a:p>
          <a:p>
            <a:pPr marL="0" indent="0">
              <a:buNone/>
            </a:pPr>
            <a:r>
              <a:rPr lang="da-DK" dirty="0" err="1"/>
              <a:t>data_path</a:t>
            </a:r>
            <a:r>
              <a:rPr lang="da-DK" dirty="0"/>
              <a:t> = 'data.csv'</a:t>
            </a:r>
          </a:p>
          <a:p>
            <a:pPr marL="0" indent="0">
              <a:buNone/>
            </a:pPr>
            <a:r>
              <a:rPr lang="da-DK" dirty="0"/>
              <a:t>data = </a:t>
            </a:r>
            <a:r>
              <a:rPr lang="da-DK" dirty="0" err="1"/>
              <a:t>pd.read_csv</a:t>
            </a:r>
            <a:r>
              <a:rPr lang="da-DK" dirty="0"/>
              <a:t>(</a:t>
            </a:r>
            <a:r>
              <a:rPr lang="da-DK" dirty="0" err="1"/>
              <a:t>data_path</a:t>
            </a:r>
            <a:r>
              <a:rPr lang="da-DK" dirty="0"/>
              <a:t>, </a:t>
            </a:r>
            <a:r>
              <a:rPr lang="da-DK" dirty="0" err="1"/>
              <a:t>names</a:t>
            </a:r>
            <a:r>
              <a:rPr lang="da-DK" dirty="0"/>
              <a:t>=['LATITUDE', 'LONGITUDE'], </a:t>
            </a:r>
            <a:r>
              <a:rPr lang="da-DK" dirty="0" err="1"/>
              <a:t>sep</a:t>
            </a:r>
            <a:r>
              <a:rPr lang="da-DK" dirty="0"/>
              <a:t>=',')</a:t>
            </a:r>
          </a:p>
        </p:txBody>
      </p:sp>
    </p:spTree>
    <p:extLst>
      <p:ext uri="{BB962C8B-B14F-4D97-AF65-F5344CB8AC3E}">
        <p14:creationId xmlns:p14="http://schemas.microsoft.com/office/powerpoint/2010/main" val="3412939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CEDB87-BFD7-4678-B433-B54FF3704666}"/>
              </a:ext>
            </a:extLst>
          </p:cNvPr>
          <p:cNvSpPr>
            <a:spLocks noGrp="1"/>
          </p:cNvSpPr>
          <p:nvPr>
            <p:ph type="title"/>
          </p:nvPr>
        </p:nvSpPr>
        <p:spPr/>
        <p:txBody>
          <a:bodyPr>
            <a:noAutofit/>
          </a:bodyPr>
          <a:lstStyle/>
          <a:p>
            <a:r>
              <a:rPr lang="en-US" sz="2400" dirty="0">
                <a:solidFill>
                  <a:srgbClr val="00B050"/>
                </a:solidFill>
              </a:rPr>
              <a:t>To draw geographic coordinates on the image, coordinates must be converted to image pixels. </a:t>
            </a:r>
            <a:br>
              <a:rPr lang="en-US" sz="2400" dirty="0">
                <a:solidFill>
                  <a:srgbClr val="00B050"/>
                </a:solidFill>
              </a:rPr>
            </a:br>
            <a:r>
              <a:rPr lang="en-US" sz="2400" dirty="0">
                <a:solidFill>
                  <a:srgbClr val="00B050"/>
                </a:solidFill>
              </a:rPr>
              <a:t>Method </a:t>
            </a:r>
            <a:r>
              <a:rPr lang="en-US" sz="2400" i="1" dirty="0" err="1">
                <a:solidFill>
                  <a:srgbClr val="00B050"/>
                </a:solidFill>
              </a:rPr>
              <a:t>scale_to_img</a:t>
            </a:r>
            <a:r>
              <a:rPr lang="en-US" sz="2400" dirty="0">
                <a:solidFill>
                  <a:srgbClr val="00B050"/>
                </a:solidFill>
              </a:rPr>
              <a:t>(</a:t>
            </a:r>
            <a:r>
              <a:rPr lang="en-US" sz="2400" dirty="0" err="1">
                <a:solidFill>
                  <a:srgbClr val="00B050"/>
                </a:solidFill>
              </a:rPr>
              <a:t>gps_coordinate</a:t>
            </a:r>
            <a:r>
              <a:rPr lang="en-US" sz="2400" dirty="0">
                <a:solidFill>
                  <a:srgbClr val="00B050"/>
                </a:solidFill>
              </a:rPr>
              <a:t>, (</a:t>
            </a:r>
            <a:r>
              <a:rPr lang="en-US" sz="2400" dirty="0" err="1">
                <a:solidFill>
                  <a:srgbClr val="00B050"/>
                </a:solidFill>
              </a:rPr>
              <a:t>image_height</a:t>
            </a:r>
            <a:r>
              <a:rPr lang="en-US" sz="2400" dirty="0">
                <a:solidFill>
                  <a:srgbClr val="00B050"/>
                </a:solidFill>
              </a:rPr>
              <a:t>, </a:t>
            </a:r>
            <a:r>
              <a:rPr lang="en-US" sz="2400" dirty="0" err="1">
                <a:solidFill>
                  <a:srgbClr val="00B050"/>
                </a:solidFill>
              </a:rPr>
              <a:t>image_width</a:t>
            </a:r>
            <a:r>
              <a:rPr lang="en-US" sz="2400" dirty="0">
                <a:solidFill>
                  <a:srgbClr val="00B050"/>
                </a:solidFill>
              </a:rPr>
              <a:t>)) takes the GPS coordinates and converts it to image coordinates (pixels) based on the image width and height.</a:t>
            </a:r>
            <a:endParaRPr lang="da-DK" sz="2400" dirty="0">
              <a:solidFill>
                <a:srgbClr val="00B050"/>
              </a:solidFill>
            </a:endParaRPr>
          </a:p>
        </p:txBody>
      </p:sp>
      <p:sp>
        <p:nvSpPr>
          <p:cNvPr id="3" name="Pladsholder til indhold 2">
            <a:extLst>
              <a:ext uri="{FF2B5EF4-FFF2-40B4-BE49-F238E27FC236}">
                <a16:creationId xmlns:a16="http://schemas.microsoft.com/office/drawing/2014/main" id="{E8C5BAC6-4FB1-47F3-8463-C2FB23B448DF}"/>
              </a:ext>
            </a:extLst>
          </p:cNvPr>
          <p:cNvSpPr>
            <a:spLocks noGrp="1"/>
          </p:cNvSpPr>
          <p:nvPr>
            <p:ph idx="1"/>
          </p:nvPr>
        </p:nvSpPr>
        <p:spPr>
          <a:xfrm>
            <a:off x="152400" y="1971041"/>
            <a:ext cx="11846560" cy="4205922"/>
          </a:xfrm>
        </p:spPr>
        <p:txBody>
          <a:bodyPr>
            <a:noAutofit/>
          </a:bodyPr>
          <a:lstStyle/>
          <a:p>
            <a:pPr marL="0" indent="0">
              <a:buNone/>
            </a:pPr>
            <a:r>
              <a:rPr lang="da-DK" sz="2000" dirty="0" err="1">
                <a:solidFill>
                  <a:srgbClr val="FF0000"/>
                </a:solidFill>
              </a:rPr>
              <a:t>gps_data</a:t>
            </a:r>
            <a:r>
              <a:rPr lang="da-DK" sz="2000" dirty="0">
                <a:solidFill>
                  <a:srgbClr val="FF0000"/>
                </a:solidFill>
              </a:rPr>
              <a:t> </a:t>
            </a:r>
            <a:r>
              <a:rPr lang="da-DK" sz="2000" dirty="0"/>
              <a:t>= </a:t>
            </a:r>
            <a:r>
              <a:rPr lang="da-DK" sz="2000" dirty="0" err="1"/>
              <a:t>tuple</a:t>
            </a:r>
            <a:r>
              <a:rPr lang="da-DK" sz="2000" dirty="0"/>
              <a:t>(zip(data['LATITUDE'].</a:t>
            </a:r>
            <a:r>
              <a:rPr lang="da-DK" sz="2000" dirty="0" err="1"/>
              <a:t>values</a:t>
            </a:r>
            <a:r>
              <a:rPr lang="da-DK" sz="2000" dirty="0"/>
              <a:t>, data['LONGITUDE'].</a:t>
            </a:r>
            <a:r>
              <a:rPr lang="da-DK" sz="2000" dirty="0" err="1"/>
              <a:t>values</a:t>
            </a:r>
            <a:r>
              <a:rPr lang="da-DK" sz="2000" dirty="0"/>
              <a:t>))</a:t>
            </a:r>
          </a:p>
          <a:p>
            <a:pPr marL="0" indent="0">
              <a:buNone/>
            </a:pPr>
            <a:endParaRPr lang="da-DK" sz="2000" dirty="0"/>
          </a:p>
          <a:p>
            <a:pPr marL="0" indent="0">
              <a:buNone/>
            </a:pPr>
            <a:r>
              <a:rPr lang="da-DK" sz="2000" dirty="0">
                <a:solidFill>
                  <a:srgbClr val="FF0000"/>
                </a:solidFill>
              </a:rPr>
              <a:t>image</a:t>
            </a:r>
            <a:r>
              <a:rPr lang="da-DK" sz="2000" dirty="0"/>
              <a:t> = </a:t>
            </a:r>
            <a:r>
              <a:rPr lang="da-DK" sz="2000" dirty="0" err="1"/>
              <a:t>Image.open</a:t>
            </a:r>
            <a:r>
              <a:rPr lang="da-DK" sz="2000" dirty="0"/>
              <a:t>('map.png', 'r')  # Load </a:t>
            </a:r>
            <a:r>
              <a:rPr lang="da-DK" sz="2000" dirty="0" err="1"/>
              <a:t>map</a:t>
            </a:r>
            <a:r>
              <a:rPr lang="da-DK" sz="2000" dirty="0"/>
              <a:t> image.</a:t>
            </a:r>
          </a:p>
          <a:p>
            <a:pPr marL="0" indent="0">
              <a:buNone/>
            </a:pPr>
            <a:r>
              <a:rPr lang="da-DK" sz="2000" dirty="0" err="1">
                <a:solidFill>
                  <a:srgbClr val="FF0000"/>
                </a:solidFill>
              </a:rPr>
              <a:t>img_points</a:t>
            </a:r>
            <a:r>
              <a:rPr lang="da-DK" sz="2000" dirty="0">
                <a:solidFill>
                  <a:srgbClr val="FF0000"/>
                </a:solidFill>
              </a:rPr>
              <a:t> </a:t>
            </a:r>
            <a:r>
              <a:rPr lang="da-DK" sz="2000" dirty="0"/>
              <a:t>= []</a:t>
            </a:r>
          </a:p>
          <a:p>
            <a:pPr marL="0" indent="0">
              <a:buNone/>
            </a:pPr>
            <a:r>
              <a:rPr lang="da-DK" sz="2000" dirty="0">
                <a:solidFill>
                  <a:srgbClr val="FF0000"/>
                </a:solidFill>
              </a:rPr>
              <a:t>for d in </a:t>
            </a:r>
            <a:r>
              <a:rPr lang="da-DK" sz="2000" dirty="0" err="1">
                <a:solidFill>
                  <a:srgbClr val="FF0000"/>
                </a:solidFill>
              </a:rPr>
              <a:t>gps_data</a:t>
            </a:r>
            <a:r>
              <a:rPr lang="da-DK" sz="2000" dirty="0">
                <a:solidFill>
                  <a:srgbClr val="FF0000"/>
                </a:solidFill>
              </a:rPr>
              <a:t>:</a:t>
            </a:r>
          </a:p>
          <a:p>
            <a:pPr marL="0" indent="0">
              <a:buNone/>
            </a:pPr>
            <a:r>
              <a:rPr lang="da-DK" sz="2000" dirty="0"/>
              <a:t>    x1, y1 = </a:t>
            </a:r>
            <a:r>
              <a:rPr lang="da-DK" sz="2000" dirty="0" err="1"/>
              <a:t>scale_to_img</a:t>
            </a:r>
            <a:r>
              <a:rPr lang="da-DK" sz="2000" dirty="0"/>
              <a:t>(d, (</a:t>
            </a:r>
            <a:r>
              <a:rPr lang="da-DK" sz="2000" dirty="0" err="1"/>
              <a:t>image.size</a:t>
            </a:r>
            <a:r>
              <a:rPr lang="da-DK" sz="2000" dirty="0"/>
              <a:t>[0], </a:t>
            </a:r>
            <a:r>
              <a:rPr lang="da-DK" sz="2000" dirty="0" err="1"/>
              <a:t>image.size</a:t>
            </a:r>
            <a:r>
              <a:rPr lang="da-DK" sz="2000" dirty="0"/>
              <a:t>[1]))  # </a:t>
            </a:r>
            <a:r>
              <a:rPr lang="da-DK" sz="2000" dirty="0" err="1"/>
              <a:t>Convert</a:t>
            </a:r>
            <a:r>
              <a:rPr lang="da-DK" sz="2000" dirty="0"/>
              <a:t> GPS </a:t>
            </a:r>
            <a:r>
              <a:rPr lang="da-DK" sz="2000" dirty="0" err="1"/>
              <a:t>coordinates</a:t>
            </a:r>
            <a:r>
              <a:rPr lang="da-DK" sz="2000" dirty="0"/>
              <a:t> to image </a:t>
            </a:r>
            <a:r>
              <a:rPr lang="da-DK" sz="2000" dirty="0" err="1"/>
              <a:t>coordinates</a:t>
            </a:r>
            <a:r>
              <a:rPr lang="da-DK" sz="2000" dirty="0"/>
              <a:t>.</a:t>
            </a:r>
          </a:p>
          <a:p>
            <a:pPr marL="0" indent="0">
              <a:buNone/>
            </a:pPr>
            <a:r>
              <a:rPr lang="da-DK" sz="2000" dirty="0"/>
              <a:t>    </a:t>
            </a:r>
            <a:r>
              <a:rPr lang="da-DK" sz="2000" dirty="0" err="1"/>
              <a:t>img_points.append</a:t>
            </a:r>
            <a:r>
              <a:rPr lang="da-DK" sz="2000" dirty="0"/>
              <a:t>((x1, y1))</a:t>
            </a:r>
          </a:p>
          <a:p>
            <a:pPr marL="0" indent="0">
              <a:buNone/>
            </a:pPr>
            <a:r>
              <a:rPr lang="da-DK" sz="2000" dirty="0" err="1">
                <a:solidFill>
                  <a:srgbClr val="FF0000"/>
                </a:solidFill>
              </a:rPr>
              <a:t>draw</a:t>
            </a:r>
            <a:r>
              <a:rPr lang="da-DK" sz="2000" dirty="0"/>
              <a:t> = </a:t>
            </a:r>
            <a:r>
              <a:rPr lang="da-DK" sz="2000" dirty="0" err="1"/>
              <a:t>ImageDraw.Draw</a:t>
            </a:r>
            <a:r>
              <a:rPr lang="da-DK" sz="2000" dirty="0"/>
              <a:t>(image)</a:t>
            </a:r>
          </a:p>
          <a:p>
            <a:pPr marL="0" indent="0">
              <a:buNone/>
            </a:pPr>
            <a:r>
              <a:rPr lang="da-DK" sz="2000" dirty="0" err="1">
                <a:solidFill>
                  <a:srgbClr val="FF0000"/>
                </a:solidFill>
              </a:rPr>
              <a:t>draw.line</a:t>
            </a:r>
            <a:r>
              <a:rPr lang="da-DK" sz="2000" dirty="0"/>
              <a:t>(</a:t>
            </a:r>
            <a:r>
              <a:rPr lang="da-DK" sz="2000" dirty="0" err="1"/>
              <a:t>img_points</a:t>
            </a:r>
            <a:r>
              <a:rPr lang="da-DK" sz="2000" dirty="0"/>
              <a:t>, </a:t>
            </a:r>
            <a:r>
              <a:rPr lang="da-DK" sz="2000" dirty="0" err="1"/>
              <a:t>fill</a:t>
            </a:r>
            <a:r>
              <a:rPr lang="da-DK" sz="2000" dirty="0"/>
              <a:t>=(255, 0, 0), </a:t>
            </a:r>
            <a:r>
              <a:rPr lang="da-DK" sz="2000" dirty="0" err="1"/>
              <a:t>width</a:t>
            </a:r>
            <a:r>
              <a:rPr lang="da-DK" sz="2000" dirty="0"/>
              <a:t>=2)  # Draw </a:t>
            </a:r>
            <a:r>
              <a:rPr lang="da-DK" sz="2000" dirty="0" err="1"/>
              <a:t>converted</a:t>
            </a:r>
            <a:r>
              <a:rPr lang="da-DK" sz="2000" dirty="0"/>
              <a:t> </a:t>
            </a:r>
            <a:r>
              <a:rPr lang="da-DK" sz="2000" dirty="0" err="1"/>
              <a:t>records</a:t>
            </a:r>
            <a:r>
              <a:rPr lang="da-DK" sz="2000" dirty="0"/>
              <a:t> to the </a:t>
            </a:r>
            <a:r>
              <a:rPr lang="da-DK" sz="2000" dirty="0" err="1"/>
              <a:t>map</a:t>
            </a:r>
            <a:r>
              <a:rPr lang="da-DK" sz="2000" dirty="0"/>
              <a:t> image.</a:t>
            </a:r>
          </a:p>
          <a:p>
            <a:pPr marL="0" indent="0">
              <a:buNone/>
            </a:pPr>
            <a:endParaRPr lang="da-DK" sz="2000" dirty="0"/>
          </a:p>
          <a:p>
            <a:pPr marL="0" indent="0">
              <a:buNone/>
            </a:pPr>
            <a:r>
              <a:rPr lang="da-DK" sz="2000" dirty="0" err="1">
                <a:solidFill>
                  <a:srgbClr val="FF0000"/>
                </a:solidFill>
              </a:rPr>
              <a:t>image.save</a:t>
            </a:r>
            <a:r>
              <a:rPr lang="da-DK" sz="2000" dirty="0">
                <a:solidFill>
                  <a:srgbClr val="FF0000"/>
                </a:solidFill>
              </a:rPr>
              <a:t>('resultMap.png')</a:t>
            </a:r>
          </a:p>
        </p:txBody>
      </p:sp>
    </p:spTree>
    <p:extLst>
      <p:ext uri="{BB962C8B-B14F-4D97-AF65-F5344CB8AC3E}">
        <p14:creationId xmlns:p14="http://schemas.microsoft.com/office/powerpoint/2010/main" val="3734935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E13A6E-231A-41DD-B6E1-649CFB74AE39}"/>
              </a:ext>
            </a:extLst>
          </p:cNvPr>
          <p:cNvSpPr>
            <a:spLocks noGrp="1"/>
          </p:cNvSpPr>
          <p:nvPr>
            <p:ph type="title"/>
          </p:nvPr>
        </p:nvSpPr>
        <p:spPr/>
        <p:txBody>
          <a:bodyPr/>
          <a:lstStyle/>
          <a:p>
            <a:endParaRPr lang="da-DK"/>
          </a:p>
        </p:txBody>
      </p:sp>
      <p:sp>
        <p:nvSpPr>
          <p:cNvPr id="3" name="Pladsholder til indhold 2">
            <a:extLst>
              <a:ext uri="{FF2B5EF4-FFF2-40B4-BE49-F238E27FC236}">
                <a16:creationId xmlns:a16="http://schemas.microsoft.com/office/drawing/2014/main" id="{674AB5FD-37ED-407F-85F0-32A6854C461E}"/>
              </a:ext>
            </a:extLst>
          </p:cNvPr>
          <p:cNvSpPr>
            <a:spLocks noGrp="1"/>
          </p:cNvSpPr>
          <p:nvPr>
            <p:ph idx="1"/>
          </p:nvPr>
        </p:nvSpPr>
        <p:spPr/>
        <p:txBody>
          <a:bodyPr/>
          <a:lstStyle/>
          <a:p>
            <a:endParaRPr lang="da-DK"/>
          </a:p>
        </p:txBody>
      </p:sp>
    </p:spTree>
    <p:extLst>
      <p:ext uri="{BB962C8B-B14F-4D97-AF65-F5344CB8AC3E}">
        <p14:creationId xmlns:p14="http://schemas.microsoft.com/office/powerpoint/2010/main" val="3808492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DA08FC-54C3-4F3D-8EF7-237EFE017255}"/>
              </a:ext>
            </a:extLst>
          </p:cNvPr>
          <p:cNvSpPr>
            <a:spLocks noGrp="1"/>
          </p:cNvSpPr>
          <p:nvPr>
            <p:ph type="title"/>
          </p:nvPr>
        </p:nvSpPr>
        <p:spPr/>
        <p:txBody>
          <a:bodyPr/>
          <a:lstStyle/>
          <a:p>
            <a:r>
              <a:rPr lang="da-DK" dirty="0">
                <a:solidFill>
                  <a:srgbClr val="FFC000"/>
                </a:solidFill>
                <a:highlight>
                  <a:srgbClr val="800080"/>
                </a:highlight>
              </a:rPr>
              <a:t>I dag skal vi arbejde følgende</a:t>
            </a:r>
          </a:p>
        </p:txBody>
      </p:sp>
      <p:sp>
        <p:nvSpPr>
          <p:cNvPr id="3" name="Pladsholder til indhold 2">
            <a:extLst>
              <a:ext uri="{FF2B5EF4-FFF2-40B4-BE49-F238E27FC236}">
                <a16:creationId xmlns:a16="http://schemas.microsoft.com/office/drawing/2014/main" id="{6F4D66D4-DF98-4CE5-B8D5-BE945D832B85}"/>
              </a:ext>
            </a:extLst>
          </p:cNvPr>
          <p:cNvSpPr>
            <a:spLocks noGrp="1"/>
          </p:cNvSpPr>
          <p:nvPr>
            <p:ph idx="1"/>
          </p:nvPr>
        </p:nvSpPr>
        <p:spPr/>
        <p:txBody>
          <a:bodyPr/>
          <a:lstStyle/>
          <a:p>
            <a:r>
              <a:rPr lang="da-DK" dirty="0"/>
              <a:t>The </a:t>
            </a:r>
            <a:r>
              <a:rPr lang="da-DK" dirty="0" err="1"/>
              <a:t>goal</a:t>
            </a:r>
            <a:endParaRPr lang="da-DK" dirty="0"/>
          </a:p>
          <a:p>
            <a:r>
              <a:rPr lang="da-DK" dirty="0"/>
              <a:t>Setup &amp; Data</a:t>
            </a:r>
          </a:p>
          <a:p>
            <a:r>
              <a:rPr lang="da-DK" dirty="0"/>
              <a:t>Methods</a:t>
            </a:r>
          </a:p>
          <a:p>
            <a:r>
              <a:rPr lang="da-DK" dirty="0" err="1"/>
              <a:t>Conclusion</a:t>
            </a:r>
            <a:endParaRPr lang="da-DK" dirty="0"/>
          </a:p>
          <a:p>
            <a:endParaRPr lang="da-DK" dirty="0"/>
          </a:p>
          <a:p>
            <a:endParaRPr lang="da-DK" dirty="0"/>
          </a:p>
        </p:txBody>
      </p:sp>
    </p:spTree>
    <p:extLst>
      <p:ext uri="{BB962C8B-B14F-4D97-AF65-F5344CB8AC3E}">
        <p14:creationId xmlns:p14="http://schemas.microsoft.com/office/powerpoint/2010/main" val="3336176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524898-6AED-4141-9EB6-0362B5DF1C4B}"/>
              </a:ext>
            </a:extLst>
          </p:cNvPr>
          <p:cNvSpPr>
            <a:spLocks noGrp="1"/>
          </p:cNvSpPr>
          <p:nvPr>
            <p:ph type="title"/>
          </p:nvPr>
        </p:nvSpPr>
        <p:spPr/>
        <p:txBody>
          <a:bodyPr/>
          <a:lstStyle/>
          <a:p>
            <a:r>
              <a:rPr lang="da-DK" dirty="0">
                <a:solidFill>
                  <a:srgbClr val="FFC000"/>
                </a:solidFill>
                <a:highlight>
                  <a:srgbClr val="800080"/>
                </a:highlight>
              </a:rPr>
              <a:t>Indledning</a:t>
            </a:r>
          </a:p>
        </p:txBody>
      </p:sp>
      <p:sp>
        <p:nvSpPr>
          <p:cNvPr id="3" name="Pladsholder til indhold 2">
            <a:extLst>
              <a:ext uri="{FF2B5EF4-FFF2-40B4-BE49-F238E27FC236}">
                <a16:creationId xmlns:a16="http://schemas.microsoft.com/office/drawing/2014/main" id="{913CABF5-0BFB-4035-8F28-D64D9D415B18}"/>
              </a:ext>
            </a:extLst>
          </p:cNvPr>
          <p:cNvSpPr>
            <a:spLocks noGrp="1"/>
          </p:cNvSpPr>
          <p:nvPr>
            <p:ph idx="1"/>
          </p:nvPr>
        </p:nvSpPr>
        <p:spPr/>
        <p:txBody>
          <a:bodyPr/>
          <a:lstStyle/>
          <a:p>
            <a:r>
              <a:rPr lang="en-US" dirty="0"/>
              <a:t>Visualization of the GPS data can be challenging when using programming languages. Some interesting Python packages can be used for such purposes. But, it can be hard to install and use them in some cases, especially if you have only a simple task to do. This article will show the simple but effective GPS records visualization method using Python and Open Street Maps (OSM). If you want to skip straight to the code, visit </a:t>
            </a:r>
            <a:r>
              <a:rPr lang="en-US" u="sng" dirty="0">
                <a:hlinkClick r:id="rId2"/>
              </a:rPr>
              <a:t>https://github.com/tisljaricleo/GPS-visualization-Python</a:t>
            </a:r>
            <a:r>
              <a:rPr lang="en-US" dirty="0"/>
              <a:t>.</a:t>
            </a:r>
            <a:endParaRPr lang="da-DK" dirty="0"/>
          </a:p>
        </p:txBody>
      </p:sp>
    </p:spTree>
    <p:extLst>
      <p:ext uri="{BB962C8B-B14F-4D97-AF65-F5344CB8AC3E}">
        <p14:creationId xmlns:p14="http://schemas.microsoft.com/office/powerpoint/2010/main" val="873891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06F077-7476-46C0-9879-9C7D9D4CE75E}"/>
              </a:ext>
            </a:extLst>
          </p:cNvPr>
          <p:cNvSpPr>
            <a:spLocks noGrp="1"/>
          </p:cNvSpPr>
          <p:nvPr>
            <p:ph type="title"/>
          </p:nvPr>
        </p:nvSpPr>
        <p:spPr/>
        <p:txBody>
          <a:bodyPr/>
          <a:lstStyle/>
          <a:p>
            <a:r>
              <a:rPr lang="da-DK" dirty="0">
                <a:solidFill>
                  <a:srgbClr val="FFC000"/>
                </a:solidFill>
                <a:highlight>
                  <a:srgbClr val="800080"/>
                </a:highlight>
              </a:rPr>
              <a:t>The </a:t>
            </a:r>
            <a:r>
              <a:rPr lang="da-DK" dirty="0" err="1">
                <a:solidFill>
                  <a:srgbClr val="FFC000"/>
                </a:solidFill>
                <a:highlight>
                  <a:srgbClr val="800080"/>
                </a:highlight>
              </a:rPr>
              <a:t>goal</a:t>
            </a:r>
            <a:endParaRPr lang="da-DK" dirty="0">
              <a:solidFill>
                <a:srgbClr val="FFC000"/>
              </a:solidFill>
              <a:highlight>
                <a:srgbClr val="800080"/>
              </a:highlight>
            </a:endParaRPr>
          </a:p>
        </p:txBody>
      </p:sp>
      <p:sp>
        <p:nvSpPr>
          <p:cNvPr id="3" name="Pladsholder til indhold 2">
            <a:extLst>
              <a:ext uri="{FF2B5EF4-FFF2-40B4-BE49-F238E27FC236}">
                <a16:creationId xmlns:a16="http://schemas.microsoft.com/office/drawing/2014/main" id="{8C86D1B9-144D-48F9-B6E0-07B79DA679BD}"/>
              </a:ext>
            </a:extLst>
          </p:cNvPr>
          <p:cNvSpPr>
            <a:spLocks noGrp="1"/>
          </p:cNvSpPr>
          <p:nvPr>
            <p:ph idx="1"/>
          </p:nvPr>
        </p:nvSpPr>
        <p:spPr/>
        <p:txBody>
          <a:bodyPr/>
          <a:lstStyle/>
          <a:p>
            <a:r>
              <a:rPr lang="en-US" dirty="0"/>
              <a:t>The image below shows the goal of this method. There are three main elements that need to be included:</a:t>
            </a:r>
          </a:p>
          <a:p>
            <a:r>
              <a:rPr lang="en-US" dirty="0"/>
              <a:t>Map image — map in some image format like .</a:t>
            </a:r>
            <a:r>
              <a:rPr lang="en-US" dirty="0" err="1"/>
              <a:t>png</a:t>
            </a:r>
            <a:r>
              <a:rPr lang="en-US" dirty="0"/>
              <a:t>, .jpg, etc.</a:t>
            </a:r>
          </a:p>
          <a:p>
            <a:r>
              <a:rPr lang="en-US" dirty="0"/>
              <a:t>GPS records — records that consist of (latitude, longitude) pairs.</a:t>
            </a:r>
          </a:p>
          <a:p>
            <a:r>
              <a:rPr lang="en-US" dirty="0"/>
              <a:t>Geographical coordinates — conversion from pixels to geographical coordinates.</a:t>
            </a:r>
          </a:p>
          <a:p>
            <a:pPr marL="0" indent="0">
              <a:buNone/>
            </a:pPr>
            <a:endParaRPr lang="da-DK" dirty="0"/>
          </a:p>
        </p:txBody>
      </p:sp>
    </p:spTree>
    <p:extLst>
      <p:ext uri="{BB962C8B-B14F-4D97-AF65-F5344CB8AC3E}">
        <p14:creationId xmlns:p14="http://schemas.microsoft.com/office/powerpoint/2010/main" val="3344492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4A7A41-9A4A-4DD9-9897-2587F1C83E93}"/>
              </a:ext>
            </a:extLst>
          </p:cNvPr>
          <p:cNvSpPr>
            <a:spLocks noGrp="1"/>
          </p:cNvSpPr>
          <p:nvPr>
            <p:ph type="title"/>
          </p:nvPr>
        </p:nvSpPr>
        <p:spPr/>
        <p:txBody>
          <a:bodyPr/>
          <a:lstStyle/>
          <a:p>
            <a:r>
              <a:rPr lang="da-DK" dirty="0">
                <a:solidFill>
                  <a:srgbClr val="FFC000"/>
                </a:solidFill>
                <a:highlight>
                  <a:srgbClr val="800080"/>
                </a:highlight>
              </a:rPr>
              <a:t>The MAP</a:t>
            </a:r>
          </a:p>
        </p:txBody>
      </p:sp>
      <p:pic>
        <p:nvPicPr>
          <p:cNvPr id="1026" name="Picture 2" descr="https://miro.medium.com/max/1050/1*reqKG9mSv1OPLiFWRr7Xvw.png">
            <a:extLst>
              <a:ext uri="{FF2B5EF4-FFF2-40B4-BE49-F238E27FC236}">
                <a16:creationId xmlns:a16="http://schemas.microsoft.com/office/drawing/2014/main" id="{D3A7A7F5-63F5-4ED4-A9F3-E25D7DDB89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82441" y="-106680"/>
            <a:ext cx="7071359" cy="7071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667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45B034-858B-4F5E-A0AE-DFA7D9F2DE1F}"/>
              </a:ext>
            </a:extLst>
          </p:cNvPr>
          <p:cNvSpPr>
            <a:spLocks noGrp="1"/>
          </p:cNvSpPr>
          <p:nvPr>
            <p:ph type="title"/>
          </p:nvPr>
        </p:nvSpPr>
        <p:spPr/>
        <p:txBody>
          <a:bodyPr/>
          <a:lstStyle/>
          <a:p>
            <a:r>
              <a:rPr lang="da-DK" dirty="0">
                <a:solidFill>
                  <a:srgbClr val="FFC000"/>
                </a:solidFill>
                <a:highlight>
                  <a:srgbClr val="800080"/>
                </a:highlight>
              </a:rPr>
              <a:t>Setup &amp; Data</a:t>
            </a:r>
          </a:p>
        </p:txBody>
      </p:sp>
      <p:sp>
        <p:nvSpPr>
          <p:cNvPr id="3" name="Pladsholder til indhold 2">
            <a:extLst>
              <a:ext uri="{FF2B5EF4-FFF2-40B4-BE49-F238E27FC236}">
                <a16:creationId xmlns:a16="http://schemas.microsoft.com/office/drawing/2014/main" id="{5CED77E5-A049-4E1E-BC5E-5F22863CC9F8}"/>
              </a:ext>
            </a:extLst>
          </p:cNvPr>
          <p:cNvSpPr>
            <a:spLocks noGrp="1"/>
          </p:cNvSpPr>
          <p:nvPr>
            <p:ph idx="1"/>
          </p:nvPr>
        </p:nvSpPr>
        <p:spPr/>
        <p:txBody>
          <a:bodyPr/>
          <a:lstStyle/>
          <a:p>
            <a:r>
              <a:rPr lang="en-US" dirty="0"/>
              <a:t>The easiest way to use code below is to install VS Code or some other IDE for editing Python code. Python </a:t>
            </a:r>
            <a:r>
              <a:rPr lang="en-US" dirty="0" err="1"/>
              <a:t>Jupyter</a:t>
            </a:r>
            <a:r>
              <a:rPr lang="en-US" dirty="0"/>
              <a:t> notebook users could encounter some problems or additional setup. The easiest way is to run </a:t>
            </a:r>
            <a:r>
              <a:rPr lang="en-US" i="1" dirty="0"/>
              <a:t>main.py</a:t>
            </a:r>
            <a:r>
              <a:rPr lang="en-US" dirty="0"/>
              <a:t> script directly from one of the IDEs.</a:t>
            </a:r>
          </a:p>
          <a:p>
            <a:r>
              <a:rPr lang="en-US" dirty="0"/>
              <a:t>For this article, a small GPS dataset is used collected with the </a:t>
            </a:r>
            <a:r>
              <a:rPr lang="en-US" u="sng" dirty="0">
                <a:hlinkClick r:id="rId2"/>
              </a:rPr>
              <a:t>Columbus V-990</a:t>
            </a:r>
            <a:r>
              <a:rPr lang="en-US" dirty="0"/>
              <a:t> logger that I’ve carried in my pocket for two days. Data is available at the </a:t>
            </a:r>
            <a:r>
              <a:rPr lang="en-US" u="sng" dirty="0" err="1">
                <a:hlinkClick r:id="rId3"/>
              </a:rPr>
              <a:t>github</a:t>
            </a:r>
            <a:r>
              <a:rPr lang="en-US" u="sng" dirty="0">
                <a:hlinkClick r:id="rId3"/>
              </a:rPr>
              <a:t> repository</a:t>
            </a:r>
            <a:r>
              <a:rPr lang="en-US" dirty="0"/>
              <a:t>.</a:t>
            </a:r>
          </a:p>
          <a:p>
            <a:r>
              <a:rPr lang="en-US" dirty="0"/>
              <a:t>It is a simple (latitude, longitude) dataset with around 35000 records and looks like this:</a:t>
            </a:r>
          </a:p>
          <a:p>
            <a:endParaRPr lang="da-DK" dirty="0"/>
          </a:p>
        </p:txBody>
      </p:sp>
    </p:spTree>
    <p:extLst>
      <p:ext uri="{BB962C8B-B14F-4D97-AF65-F5344CB8AC3E}">
        <p14:creationId xmlns:p14="http://schemas.microsoft.com/office/powerpoint/2010/main" val="462907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26027B-03AB-43F1-B5A7-D9847973B382}"/>
              </a:ext>
            </a:extLst>
          </p:cNvPr>
          <p:cNvSpPr>
            <a:spLocks noGrp="1"/>
          </p:cNvSpPr>
          <p:nvPr>
            <p:ph type="title"/>
          </p:nvPr>
        </p:nvSpPr>
        <p:spPr/>
        <p:txBody>
          <a:bodyPr/>
          <a:lstStyle/>
          <a:p>
            <a:pPr algn="ctr"/>
            <a:r>
              <a:rPr lang="da-DK" dirty="0">
                <a:solidFill>
                  <a:srgbClr val="FFC000"/>
                </a:solidFill>
                <a:highlight>
                  <a:srgbClr val="800080"/>
                </a:highlight>
              </a:rPr>
              <a:t>GPS-</a:t>
            </a:r>
            <a:r>
              <a:rPr lang="da-DK" dirty="0" err="1">
                <a:solidFill>
                  <a:srgbClr val="FFC000"/>
                </a:solidFill>
                <a:highlight>
                  <a:srgbClr val="800080"/>
                </a:highlight>
              </a:rPr>
              <a:t>coordinates</a:t>
            </a:r>
            <a:endParaRPr lang="da-DK" dirty="0">
              <a:solidFill>
                <a:srgbClr val="FFC000"/>
              </a:solidFill>
              <a:highlight>
                <a:srgbClr val="800080"/>
              </a:highlight>
            </a:endParaRPr>
          </a:p>
        </p:txBody>
      </p:sp>
      <p:pic>
        <p:nvPicPr>
          <p:cNvPr id="2050" name="Picture 2" descr="https://miro.medium.com/max/1050/1*LLln4sx1sXmcaHdYRzvq8Q.png">
            <a:extLst>
              <a:ext uri="{FF2B5EF4-FFF2-40B4-BE49-F238E27FC236}">
                <a16:creationId xmlns:a16="http://schemas.microsoft.com/office/drawing/2014/main" id="{F682F334-CDCE-4576-8E10-EE37EFED5C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0275" y="2693035"/>
            <a:ext cx="11329209" cy="2936240"/>
          </a:xfrm>
          <a:prstGeom prst="rect">
            <a:avLst/>
          </a:prstGeom>
          <a:noFill/>
          <a:extLst>
            <a:ext uri="{909E8E84-426E-40DD-AFC4-6F175D3DCCD1}">
              <a14:hiddenFill xmlns:a14="http://schemas.microsoft.com/office/drawing/2010/main">
                <a:solidFill>
                  <a:srgbClr val="FFFFFF"/>
                </a:solidFill>
              </a14:hiddenFill>
            </a:ext>
          </a:extLst>
        </p:spPr>
      </p:pic>
      <p:sp>
        <p:nvSpPr>
          <p:cNvPr id="4" name="Rektangel 3">
            <a:extLst>
              <a:ext uri="{FF2B5EF4-FFF2-40B4-BE49-F238E27FC236}">
                <a16:creationId xmlns:a16="http://schemas.microsoft.com/office/drawing/2014/main" id="{EDBA8934-C5BD-4BA3-AD91-327D2FDFE1E9}"/>
              </a:ext>
            </a:extLst>
          </p:cNvPr>
          <p:cNvSpPr/>
          <p:nvPr/>
        </p:nvSpPr>
        <p:spPr>
          <a:xfrm>
            <a:off x="518160" y="1690688"/>
            <a:ext cx="6096000" cy="923330"/>
          </a:xfrm>
          <a:prstGeom prst="rect">
            <a:avLst/>
          </a:prstGeom>
        </p:spPr>
        <p:txBody>
          <a:bodyPr>
            <a:spAutoFit/>
          </a:bodyPr>
          <a:lstStyle/>
          <a:p>
            <a:r>
              <a:rPr lang="en-US" b="1" i="0" dirty="0">
                <a:solidFill>
                  <a:srgbClr val="00B050"/>
                </a:solidFill>
                <a:effectLst/>
                <a:latin typeface="charter"/>
              </a:rPr>
              <a:t>Important note: </a:t>
            </a:r>
            <a:r>
              <a:rPr lang="en-US" b="0" i="0" dirty="0">
                <a:solidFill>
                  <a:srgbClr val="00B050"/>
                </a:solidFill>
                <a:effectLst/>
                <a:latin typeface="charter"/>
              </a:rPr>
              <a:t>To successfully run a code, data must be formatted in exact way as shown in the image above. Otherwise, the code will result in error!</a:t>
            </a:r>
            <a:endParaRPr lang="da-DK" dirty="0">
              <a:solidFill>
                <a:srgbClr val="00B050"/>
              </a:solidFill>
            </a:endParaRPr>
          </a:p>
        </p:txBody>
      </p:sp>
    </p:spTree>
    <p:extLst>
      <p:ext uri="{BB962C8B-B14F-4D97-AF65-F5344CB8AC3E}">
        <p14:creationId xmlns:p14="http://schemas.microsoft.com/office/powerpoint/2010/main" val="2552366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B9048D-7F01-4172-8694-496A8DF61150}"/>
              </a:ext>
            </a:extLst>
          </p:cNvPr>
          <p:cNvSpPr>
            <a:spLocks noGrp="1"/>
          </p:cNvSpPr>
          <p:nvPr>
            <p:ph type="title"/>
          </p:nvPr>
        </p:nvSpPr>
        <p:spPr/>
        <p:txBody>
          <a:bodyPr/>
          <a:lstStyle/>
          <a:p>
            <a:pPr algn="ctr"/>
            <a:r>
              <a:rPr lang="da-DK" dirty="0">
                <a:solidFill>
                  <a:srgbClr val="FFC000"/>
                </a:solidFill>
                <a:highlight>
                  <a:srgbClr val="800080"/>
                </a:highlight>
              </a:rPr>
              <a:t>Methods</a:t>
            </a:r>
          </a:p>
        </p:txBody>
      </p:sp>
      <p:sp>
        <p:nvSpPr>
          <p:cNvPr id="3" name="Pladsholder til indhold 2">
            <a:extLst>
              <a:ext uri="{FF2B5EF4-FFF2-40B4-BE49-F238E27FC236}">
                <a16:creationId xmlns:a16="http://schemas.microsoft.com/office/drawing/2014/main" id="{7E009A94-7BC7-4296-AEB8-77701C3A3D16}"/>
              </a:ext>
            </a:extLst>
          </p:cNvPr>
          <p:cNvSpPr>
            <a:spLocks noGrp="1"/>
          </p:cNvSpPr>
          <p:nvPr>
            <p:ph idx="1"/>
          </p:nvPr>
        </p:nvSpPr>
        <p:spPr/>
        <p:txBody>
          <a:bodyPr/>
          <a:lstStyle/>
          <a:p>
            <a:r>
              <a:rPr lang="en-US" dirty="0"/>
              <a:t>Here, we will go through all the steps needed for this method to work. For the full code, visit the </a:t>
            </a:r>
            <a:r>
              <a:rPr lang="en-US" u="sng" dirty="0" err="1">
                <a:hlinkClick r:id="rId2"/>
              </a:rPr>
              <a:t>github</a:t>
            </a:r>
            <a:r>
              <a:rPr lang="en-US" u="sng" dirty="0">
                <a:hlinkClick r:id="rId2"/>
              </a:rPr>
              <a:t> repository</a:t>
            </a:r>
            <a:r>
              <a:rPr lang="en-US" dirty="0"/>
              <a:t>.</a:t>
            </a:r>
          </a:p>
          <a:p>
            <a:r>
              <a:rPr lang="en-US" dirty="0"/>
              <a:t>1. Get the map</a:t>
            </a:r>
          </a:p>
          <a:p>
            <a:r>
              <a:rPr lang="en-US" dirty="0"/>
              <a:t>The map can be downloaded from </a:t>
            </a:r>
            <a:r>
              <a:rPr lang="en-US" u="sng" dirty="0">
                <a:hlinkClick r:id="rId3"/>
              </a:rPr>
              <a:t>https://www.openstreetmap.org/export</a:t>
            </a:r>
            <a:r>
              <a:rPr lang="en-US" dirty="0"/>
              <a:t>. Just choose the part of the map that you need by clicking “Manually select a different area.” Write down the coordinates of the upper left, and lower right corners in this case (45.8357, 15.9645) and (45.6806, 16.1557)</a:t>
            </a:r>
          </a:p>
        </p:txBody>
      </p:sp>
    </p:spTree>
    <p:extLst>
      <p:ext uri="{BB962C8B-B14F-4D97-AF65-F5344CB8AC3E}">
        <p14:creationId xmlns:p14="http://schemas.microsoft.com/office/powerpoint/2010/main" val="2922449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EB19A3-4D91-47C6-83D8-4B97DD766712}"/>
              </a:ext>
            </a:extLst>
          </p:cNvPr>
          <p:cNvSpPr>
            <a:spLocks noGrp="1"/>
          </p:cNvSpPr>
          <p:nvPr>
            <p:ph type="title"/>
          </p:nvPr>
        </p:nvSpPr>
        <p:spPr/>
        <p:txBody>
          <a:bodyPr/>
          <a:lstStyle/>
          <a:p>
            <a:r>
              <a:rPr lang="da-DK" dirty="0">
                <a:solidFill>
                  <a:srgbClr val="FFC000"/>
                </a:solidFill>
                <a:highlight>
                  <a:srgbClr val="800080"/>
                </a:highlight>
              </a:rPr>
              <a:t>A practical </a:t>
            </a:r>
            <a:r>
              <a:rPr lang="da-DK" dirty="0" err="1">
                <a:solidFill>
                  <a:srgbClr val="FFC000"/>
                </a:solidFill>
                <a:highlight>
                  <a:srgbClr val="800080"/>
                </a:highlight>
              </a:rPr>
              <a:t>example</a:t>
            </a:r>
            <a:r>
              <a:rPr lang="da-DK" dirty="0">
                <a:solidFill>
                  <a:srgbClr val="FFC000"/>
                </a:solidFill>
                <a:highlight>
                  <a:srgbClr val="800080"/>
                </a:highlight>
              </a:rPr>
              <a:t> of the MAP </a:t>
            </a:r>
            <a:r>
              <a:rPr lang="da-DK" dirty="0" err="1">
                <a:solidFill>
                  <a:srgbClr val="FFC000"/>
                </a:solidFill>
                <a:highlight>
                  <a:srgbClr val="800080"/>
                </a:highlight>
              </a:rPr>
              <a:t>method</a:t>
            </a:r>
            <a:r>
              <a:rPr lang="da-DK" dirty="0"/>
              <a:t> </a:t>
            </a:r>
          </a:p>
        </p:txBody>
      </p:sp>
      <p:pic>
        <p:nvPicPr>
          <p:cNvPr id="3074" name="Picture 2" descr="https://miro.medium.com/max/1050/1*g8DGc8WI1mF8Bh5jK7wbCw.png">
            <a:extLst>
              <a:ext uri="{FF2B5EF4-FFF2-40B4-BE49-F238E27FC236}">
                <a16:creationId xmlns:a16="http://schemas.microsoft.com/office/drawing/2014/main" id="{320A1E97-6769-4ED8-9CE5-F79C5CACF6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9040" y="1366990"/>
            <a:ext cx="10241280" cy="5520537"/>
          </a:xfrm>
          <a:prstGeom prst="rect">
            <a:avLst/>
          </a:prstGeom>
          <a:noFill/>
          <a:extLst>
            <a:ext uri="{909E8E84-426E-40DD-AFC4-6F175D3DCCD1}">
              <a14:hiddenFill xmlns:a14="http://schemas.microsoft.com/office/drawing/2010/main">
                <a:solidFill>
                  <a:srgbClr val="FFFFFF"/>
                </a:solidFill>
              </a14:hiddenFill>
            </a:ext>
          </a:extLst>
        </p:spPr>
      </p:pic>
      <p:sp>
        <p:nvSpPr>
          <p:cNvPr id="4" name="Rektangel 3">
            <a:extLst>
              <a:ext uri="{FF2B5EF4-FFF2-40B4-BE49-F238E27FC236}">
                <a16:creationId xmlns:a16="http://schemas.microsoft.com/office/drawing/2014/main" id="{B566B1F3-94C8-4DBF-9E5C-D209499F6DBC}"/>
              </a:ext>
            </a:extLst>
          </p:cNvPr>
          <p:cNvSpPr/>
          <p:nvPr/>
        </p:nvSpPr>
        <p:spPr>
          <a:xfrm>
            <a:off x="1209040" y="5569545"/>
            <a:ext cx="6096000" cy="923330"/>
          </a:xfrm>
          <a:prstGeom prst="rect">
            <a:avLst/>
          </a:prstGeom>
        </p:spPr>
        <p:txBody>
          <a:bodyPr>
            <a:spAutoFit/>
          </a:bodyPr>
          <a:lstStyle/>
          <a:p>
            <a:r>
              <a:rPr lang="en-US" b="1" i="0" dirty="0">
                <a:solidFill>
                  <a:srgbClr val="FFC000"/>
                </a:solidFill>
                <a:effectLst/>
                <a:highlight>
                  <a:srgbClr val="800080"/>
                </a:highlight>
                <a:latin typeface="charter"/>
              </a:rPr>
              <a:t>Then export it by using the “Share” button on the right side. Don’t forget to choose the option “Set custom dimensions” and align the view to the selected area.</a:t>
            </a:r>
            <a:endParaRPr lang="da-DK" b="1" dirty="0">
              <a:solidFill>
                <a:srgbClr val="FFC000"/>
              </a:solidFill>
              <a:highlight>
                <a:srgbClr val="800080"/>
              </a:highlight>
            </a:endParaRPr>
          </a:p>
        </p:txBody>
      </p:sp>
    </p:spTree>
    <p:extLst>
      <p:ext uri="{BB962C8B-B14F-4D97-AF65-F5344CB8AC3E}">
        <p14:creationId xmlns:p14="http://schemas.microsoft.com/office/powerpoint/2010/main" val="566794950"/>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724</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12</vt:i4>
      </vt:variant>
    </vt:vector>
  </HeadingPairs>
  <TitlesOfParts>
    <vt:vector size="17" baseType="lpstr">
      <vt:lpstr>Arial</vt:lpstr>
      <vt:lpstr>Calibri</vt:lpstr>
      <vt:lpstr>Calibri Light</vt:lpstr>
      <vt:lpstr>charter</vt:lpstr>
      <vt:lpstr>Office-tema</vt:lpstr>
      <vt:lpstr>using Python and Open Street Maps </vt:lpstr>
      <vt:lpstr>I dag skal vi arbejde følgende</vt:lpstr>
      <vt:lpstr>Indledning</vt:lpstr>
      <vt:lpstr>The goal</vt:lpstr>
      <vt:lpstr>The MAP</vt:lpstr>
      <vt:lpstr>Setup &amp; Data</vt:lpstr>
      <vt:lpstr>GPS-coordinates</vt:lpstr>
      <vt:lpstr>Methods</vt:lpstr>
      <vt:lpstr>A practical example of the MAP method </vt:lpstr>
      <vt:lpstr>Python code Importing packages and data: </vt:lpstr>
      <vt:lpstr>To draw geographic coordinates on the image, coordinates must be converted to image pixels.  Method scale_to_img(gps_coordinate, (image_height, image_width)) takes the GPS coordinates and converts it to image coordinates (pixels) based on the image width and height.</vt:lpstr>
      <vt:lpstr>PowerPoint-præsentation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Python and Open Street Maps </dc:title>
  <dc:creator>Tom Stevns (TOM.ZBC - Adjunkt - VOCH - ZBC)</dc:creator>
  <cp:lastModifiedBy>Tom Stevns (TOM.ZBC - Adjunkt - VOCH - ZBC)</cp:lastModifiedBy>
  <cp:revision>7</cp:revision>
  <dcterms:created xsi:type="dcterms:W3CDTF">2022-02-04T11:27:03Z</dcterms:created>
  <dcterms:modified xsi:type="dcterms:W3CDTF">2022-02-04T12:12:02Z</dcterms:modified>
</cp:coreProperties>
</file>