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52220-4948-4268-B262-347C8AB59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295F367-08FA-4504-904A-2E617B05F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A9A322E-B347-4237-A174-47FAAEFD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DDE2-8744-46E7-A7F4-9F5877817918}" type="datetimeFigureOut">
              <a:rPr lang="da-DK" smtClean="0"/>
              <a:t>14-09-2021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4CD5A1B-1754-4D22-9FA5-1A00DA8E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484111-FF65-46F6-8B50-0BC09909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6E03-D286-4182-9906-A5E2D49A30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499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858D4-9D55-4B10-BD3B-0101CEE6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7460316-FEE3-4969-94A1-6E7EDDB48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4D2D876-BDB6-4E02-9A2F-47CF75B0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DDE2-8744-46E7-A7F4-9F5877817918}" type="datetimeFigureOut">
              <a:rPr lang="da-DK" smtClean="0"/>
              <a:t>14-09-2021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8A61C95-F0BF-4E66-AB63-761C7B98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60E9A28-5D73-48E3-B020-4565C9D6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6E03-D286-4182-9906-A5E2D49A30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136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8862194-03D4-4570-A694-97798FDFC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2BAF136-D0E2-400F-B630-61D8692E9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37AAE8-C410-4DEB-960A-2731694E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DDE2-8744-46E7-A7F4-9F5877817918}" type="datetimeFigureOut">
              <a:rPr lang="da-DK" smtClean="0"/>
              <a:t>14-09-2021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BD3AAE9-157B-4624-AC48-8DFCF9BE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50E155C-9B5F-4CA7-9033-CF251392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6E03-D286-4182-9906-A5E2D49A30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027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E37AE-188C-48AE-8037-3F96A63B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080E50-0B14-4F02-833C-761F300FE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759540F-7292-4531-8312-7DFDE130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DDE2-8744-46E7-A7F4-9F5877817918}" type="datetimeFigureOut">
              <a:rPr lang="da-DK" smtClean="0"/>
              <a:t>14-09-2021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42693BD-D8E0-4B45-8E0E-48777A47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47A0CD-67E7-4474-B67C-4FB469BC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6E03-D286-4182-9906-A5E2D49A30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889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814D4-2F6A-4CD3-8E73-9792BFE5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FFEA664-70FC-4DCD-AE24-A4D135F7B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6A557D-B3F8-4933-B769-B3355BFB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DDE2-8744-46E7-A7F4-9F5877817918}" type="datetimeFigureOut">
              <a:rPr lang="da-DK" smtClean="0"/>
              <a:t>14-09-2021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1EE2C78-C93E-425C-B085-B18B3A80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F21D4CE-CBD2-40DA-9224-A13674C0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6E03-D286-4182-9906-A5E2D49A30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464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C5B84-9C1A-478A-992B-D09A96C2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D68099-15EE-4B00-804C-10114CAF6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EF203C4-2C31-4B8A-A89C-C9E6B8609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4F73376-8CA8-4B31-8644-B39DBCB9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DDE2-8744-46E7-A7F4-9F5877817918}" type="datetimeFigureOut">
              <a:rPr lang="da-DK" smtClean="0"/>
              <a:t>14-09-2021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B5B2B7A-337E-4D09-89DE-0404C918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97E6D39-A106-474C-8B1B-031B6733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6E03-D286-4182-9906-A5E2D49A30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577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9CB48-4CCE-495C-818E-ED5E8027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254CEB1-9A37-4BE6-8207-65378058E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EA5D3F3-F089-4E3D-8AFF-6E5997CD7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A371216-43B4-4E35-8B25-9FB23D1A3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A08F96B-A806-4B92-A9D3-FFC581A1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1748F60-160B-4302-A955-756FB299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DDE2-8744-46E7-A7F4-9F5877817918}" type="datetimeFigureOut">
              <a:rPr lang="da-DK" smtClean="0"/>
              <a:t>14-09-2021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7F633A5-4D5C-4042-AA92-3C088815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D4DCE2E-0A33-465F-B828-37363583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6E03-D286-4182-9906-A5E2D49A30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886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D628A-866A-4DA5-80CB-D3FF5408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ECD0BA9-423F-418F-A3C3-12721260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DDE2-8744-46E7-A7F4-9F5877817918}" type="datetimeFigureOut">
              <a:rPr lang="da-DK" smtClean="0"/>
              <a:t>14-09-2021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0D15405-B1B4-4D8E-8AB2-C49C28C5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7FB7420-C478-4AE7-8131-915E202A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6E03-D286-4182-9906-A5E2D49A30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762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99D68BA-29CA-462E-B72A-B0F22E7A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DDE2-8744-46E7-A7F4-9F5877817918}" type="datetimeFigureOut">
              <a:rPr lang="da-DK" smtClean="0"/>
              <a:t>14-09-2021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25617E1-D29C-4A89-92DC-58CA234E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81A97B-DA98-4C51-80C2-9C8B9EEC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6E03-D286-4182-9906-A5E2D49A30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160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5B1AD-5BF2-4CD6-AA82-37CB928F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5C5D22E-855A-438C-A5A2-C73374235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7FC7BE6-CA87-4A10-8F85-E70FEDF22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B56993C-53A9-4ADC-8A57-5AE551CD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DDE2-8744-46E7-A7F4-9F5877817918}" type="datetimeFigureOut">
              <a:rPr lang="da-DK" smtClean="0"/>
              <a:t>14-09-2021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0599447-D0DF-4976-A387-D3B3B0F3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60F4319-BC80-4048-A92F-E9895DFC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6E03-D286-4182-9906-A5E2D49A30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765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6351-3635-485A-9CEB-D664D31B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2D8353C-06BC-4844-811D-860297D9D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F5DB90F-80E6-4F27-BCB4-5351C8471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A30B8D9-EEC3-45DC-B0EF-CF21505B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DDE2-8744-46E7-A7F4-9F5877817918}" type="datetimeFigureOut">
              <a:rPr lang="da-DK" smtClean="0"/>
              <a:t>14-09-2021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3CA590D-51D4-460A-BA08-B2F5C07F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5FD091-1320-4ED9-87E0-1197CC43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6E03-D286-4182-9906-A5E2D49A30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025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810E278-B568-43A0-B0B3-2D0B6EF4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20776B7-C820-4C63-9D5F-D48ECB682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B42DBAE-290C-4EBB-B738-32AAFEF90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2DDE2-8744-46E7-A7F4-9F5877817918}" type="datetimeFigureOut">
              <a:rPr lang="da-DK" smtClean="0"/>
              <a:t>14-09-2021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D9EB6C7-AF21-40F3-9C8E-F18E981A5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8DA79AA-2829-4978-BD13-06CE72A66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16E03-D286-4182-9906-A5E2D49A300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086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jetbrains.com/pycharm-ed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1D180-9865-478B-B956-2AABBDA3B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Lektion 5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05BE728-B2AA-46EA-91F2-D71E0DB68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Programmering C</a:t>
            </a:r>
          </a:p>
          <a:p>
            <a:r>
              <a:rPr lang="da-DK" dirty="0" err="1"/>
              <a:t>Repetion</a:t>
            </a:r>
            <a:r>
              <a:rPr lang="da-DK" dirty="0"/>
              <a:t> af et </a:t>
            </a:r>
            <a:r>
              <a:rPr lang="da-DK" dirty="0" err="1"/>
              <a:t>computer-programs</a:t>
            </a:r>
            <a:r>
              <a:rPr lang="da-DK" dirty="0"/>
              <a:t> væsentligste indhold</a:t>
            </a:r>
          </a:p>
          <a:p>
            <a:r>
              <a:rPr lang="da-DK" dirty="0" err="1"/>
              <a:t>PyCharm</a:t>
            </a:r>
            <a:r>
              <a:rPr lang="da-DK" dirty="0"/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344506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C6D05-F3D4-425F-88E3-23005645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Agenda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3FB736-3095-40CD-899F-D9BE0E71C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Jeg har været på ferie – Har I noget som vi skal snakke om først</a:t>
            </a:r>
          </a:p>
          <a:p>
            <a:r>
              <a:rPr lang="da-DK" dirty="0"/>
              <a:t>I skal alle have installeret </a:t>
            </a:r>
            <a:r>
              <a:rPr lang="da-DK" dirty="0" err="1"/>
              <a:t>PyCharm</a:t>
            </a:r>
            <a:r>
              <a:rPr lang="da-DK" dirty="0"/>
              <a:t> på </a:t>
            </a:r>
            <a:r>
              <a:rPr lang="da-DK" dirty="0" err="1"/>
              <a:t>PC’erne</a:t>
            </a:r>
            <a:endParaRPr lang="da-DK" dirty="0"/>
          </a:p>
          <a:p>
            <a:r>
              <a:rPr lang="da-DK" dirty="0"/>
              <a:t>I skal have tid til at føle jer tilpas med at kunne bruge </a:t>
            </a:r>
            <a:r>
              <a:rPr lang="da-DK" dirty="0" err="1"/>
              <a:t>Pycharm</a:t>
            </a:r>
            <a:r>
              <a:rPr lang="da-DK" dirty="0"/>
              <a:t> platformen, til de på nuværende tidspunkt, væsentligste operationer.</a:t>
            </a:r>
          </a:p>
          <a:p>
            <a:r>
              <a:rPr lang="da-DK" dirty="0"/>
              <a:t>Vi skal sammen repetere små </a:t>
            </a:r>
            <a:r>
              <a:rPr lang="da-DK" dirty="0" err="1"/>
              <a:t>python</a:t>
            </a:r>
            <a:r>
              <a:rPr lang="da-DK" dirty="0"/>
              <a:t>-program som</a:t>
            </a:r>
          </a:p>
          <a:p>
            <a:r>
              <a:rPr lang="da-DK" dirty="0"/>
              <a:t>Jeg forbereder jer på opgaver som skal afleveres fremadrettet hver uge. </a:t>
            </a:r>
          </a:p>
        </p:txBody>
      </p:sp>
    </p:spTree>
    <p:extLst>
      <p:ext uri="{BB962C8B-B14F-4D97-AF65-F5344CB8AC3E}">
        <p14:creationId xmlns:p14="http://schemas.microsoft.com/office/powerpoint/2010/main" val="39648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6BD7D-4BD3-44E2-9062-21A5CBF3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Har I noget som vi skal snakke om først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4273435-2233-4D6C-983F-5348742F5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711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D4153-6EA4-4C4C-A982-A4483419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 skal alle have installeret </a:t>
            </a:r>
            <a:r>
              <a:rPr lang="da-DK" dirty="0" err="1"/>
              <a:t>PyCharm</a:t>
            </a:r>
            <a:r>
              <a:rPr lang="da-DK" dirty="0"/>
              <a:t> på </a:t>
            </a:r>
            <a:r>
              <a:rPr lang="da-DK" dirty="0" err="1"/>
              <a:t>PC’erne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19F7DE-1A12-4AB5-BAFE-3D9F9200C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Søg efter ”</a:t>
            </a:r>
            <a:r>
              <a:rPr lang="da-DK" dirty="0" err="1"/>
              <a:t>Pycharm</a:t>
            </a:r>
            <a:r>
              <a:rPr lang="da-DK" dirty="0"/>
              <a:t> EDU download” ved at google eller lignende</a:t>
            </a:r>
          </a:p>
          <a:p>
            <a:r>
              <a:rPr lang="da-DK" dirty="0"/>
              <a:t>I skal ind på URL:    </a:t>
            </a:r>
            <a:r>
              <a:rPr lang="da-DK" dirty="0">
                <a:hlinkClick r:id="rId2"/>
              </a:rPr>
              <a:t>https://www.jetbrains.com/pycharm-edu/</a:t>
            </a:r>
            <a:endParaRPr lang="da-DK" dirty="0"/>
          </a:p>
          <a:p>
            <a:r>
              <a:rPr lang="da-DK" dirty="0"/>
              <a:t>Klik på Download</a:t>
            </a:r>
          </a:p>
          <a:p>
            <a:r>
              <a:rPr lang="da-DK" dirty="0"/>
              <a:t>Klik på .exe(se nedenfor med blåt) og vælg </a:t>
            </a:r>
            <a:r>
              <a:rPr lang="da-DK" dirty="0" err="1"/>
              <a:t>windows</a:t>
            </a:r>
            <a:r>
              <a:rPr lang="da-DK" dirty="0"/>
              <a:t> for en </a:t>
            </a:r>
            <a:r>
              <a:rPr lang="da-DK" dirty="0" err="1"/>
              <a:t>windows</a:t>
            </a:r>
            <a:r>
              <a:rPr lang="da-DK" dirty="0"/>
              <a:t> pc alternativt </a:t>
            </a:r>
            <a:r>
              <a:rPr lang="da-DK" dirty="0" err="1"/>
              <a:t>mac</a:t>
            </a:r>
            <a:r>
              <a:rPr lang="da-DK" dirty="0"/>
              <a:t> for en Apple PC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D143AD6-52DC-427F-8064-AA2E9435E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4113798"/>
            <a:ext cx="6501703" cy="21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1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BFD05-947A-4A2C-A306-7DCEA170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Installation af </a:t>
            </a:r>
            <a:r>
              <a:rPr lang="da-DK" dirty="0" err="1"/>
              <a:t>Pycharm</a:t>
            </a:r>
            <a:r>
              <a:rPr lang="da-DK" dirty="0"/>
              <a:t> fortsat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B5B931F-3360-4E3E-93C9-E1FBD4DB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Nu downloades programmet afvent indtil installationsprogrammet ligge færdigt nede i venstre hjørne af browseren</a:t>
            </a:r>
          </a:p>
          <a:p>
            <a:r>
              <a:rPr lang="da-DK" dirty="0"/>
              <a:t>Dobbelt klik på installationsprogrammet</a:t>
            </a:r>
          </a:p>
          <a:p>
            <a:r>
              <a:rPr lang="da-DK" dirty="0"/>
              <a:t>Der skal ikke vælges noget specielt bare tryk </a:t>
            </a:r>
            <a:r>
              <a:rPr lang="da-DK" dirty="0" err="1"/>
              <a:t>next</a:t>
            </a:r>
            <a:r>
              <a:rPr lang="da-DK" dirty="0"/>
              <a:t> eller </a:t>
            </a:r>
            <a:r>
              <a:rPr lang="da-DK" dirty="0" err="1"/>
              <a:t>continue</a:t>
            </a:r>
            <a:r>
              <a:rPr lang="da-DK" dirty="0"/>
              <a:t> indtil installationsprogrammet begynder at installere </a:t>
            </a:r>
            <a:r>
              <a:rPr lang="da-DK" dirty="0" err="1"/>
              <a:t>PyCharm</a:t>
            </a:r>
            <a:r>
              <a:rPr lang="da-DK" dirty="0"/>
              <a:t> på jeres </a:t>
            </a:r>
            <a:r>
              <a:rPr lang="da-DK" dirty="0" err="1"/>
              <a:t>PC’ere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7414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F8F75-C23D-4BAE-B5ED-9FD5E171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Føl jer tilpas med at kunne bruge </a:t>
            </a:r>
            <a:r>
              <a:rPr lang="da-DK" dirty="0" err="1"/>
              <a:t>Pycharm</a:t>
            </a:r>
            <a:endParaRPr lang="da-DK" dirty="0"/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54F32BF-3367-4B67-B6BE-91D6A4D13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471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F8F75-C23D-4BAE-B5ED-9FD5E171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Føl jer tilpas med at kunne bruge </a:t>
            </a:r>
            <a:r>
              <a:rPr lang="da-DK" dirty="0" err="1"/>
              <a:t>Pycharm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8B1070A3-DBF0-46E7-8F15-75EB43BF6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F8F75-C23D-4BAE-B5ED-9FD5E171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Føl jer tilpas med at kunne bruge </a:t>
            </a:r>
            <a:r>
              <a:rPr lang="da-DK" dirty="0" err="1"/>
              <a:t>Pycharm</a:t>
            </a:r>
            <a:endParaRPr lang="da-DK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8D54C7A-A7C5-4028-B690-928FF8A34C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2797836"/>
            <a:ext cx="2352040" cy="400110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variable = </a:t>
            </a:r>
            <a:r>
              <a:rPr kumimoji="0" lang="da-DK" altLang="da-DK" sz="10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  <a:t>1</a:t>
            </a:r>
            <a:br>
              <a:rPr kumimoji="0" lang="da-DK" altLang="da-DK" sz="10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(???)</a:t>
            </a:r>
            <a:endParaRPr kumimoji="0" lang="da-DK" altLang="da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80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JetBrains Mono</vt:lpstr>
      <vt:lpstr>Office-tema</vt:lpstr>
      <vt:lpstr>Lektion 5</vt:lpstr>
      <vt:lpstr>Agenda</vt:lpstr>
      <vt:lpstr>Har I noget som vi skal snakke om først </vt:lpstr>
      <vt:lpstr>I skal alle have installeret PyCharm på PC’erne </vt:lpstr>
      <vt:lpstr>Installation af Pycharm fortsat</vt:lpstr>
      <vt:lpstr>Føl jer tilpas med at kunne bruge Pycharm</vt:lpstr>
      <vt:lpstr>Føl jer tilpas med at kunne bruge Pycharm</vt:lpstr>
      <vt:lpstr>Føl jer tilpas med at kunne bruge Pycharm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Lektion 5</dc:title>
  <dc:creator>Tom Stevns (TOM.ZBC - Adjunkt - VOCH - ZBC)</dc:creator>
  <cp:lastModifiedBy>Tom Stevns (TOM.ZBC - Adjunkt - VOCH - ZBC)</cp:lastModifiedBy>
  <cp:revision>4</cp:revision>
  <dcterms:created xsi:type="dcterms:W3CDTF">2021-09-14T10:23:26Z</dcterms:created>
  <dcterms:modified xsi:type="dcterms:W3CDTF">2021-09-14T10:56:54Z</dcterms:modified>
</cp:coreProperties>
</file>