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3"/>
  </p:notesMasterIdLst>
  <p:sldIdLst>
    <p:sldId id="296" r:id="rId2"/>
    <p:sldId id="262" r:id="rId3"/>
    <p:sldId id="285" r:id="rId4"/>
    <p:sldId id="281" r:id="rId5"/>
    <p:sldId id="297" r:id="rId6"/>
    <p:sldId id="270" r:id="rId7"/>
    <p:sldId id="299" r:id="rId8"/>
    <p:sldId id="300"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09" r:id="rId27"/>
    <p:sldId id="321" r:id="rId28"/>
    <p:sldId id="272" r:id="rId29"/>
    <p:sldId id="322" r:id="rId30"/>
    <p:sldId id="323" r:id="rId31"/>
    <p:sldId id="278"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Tinos" panose="020B0604020202020204" charset="0"/>
      <p:regular r:id="rId38"/>
      <p:bold r:id="rId39"/>
      <p:italic r:id="rId40"/>
      <p:boldItalic r:id="rId41"/>
    </p:embeddedFont>
    <p:embeddedFont>
      <p:font typeface="Vidaloka"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EBE6E0"/>
    <a:srgbClr val="9E7C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B86E71-5081-4A79-9E01-DC10A2A1078F}">
  <a:tblStyle styleId="{F8B86E71-5081-4A79-9E01-DC10A2A1078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11A222-0415-4AB1-B68B-509B3833A7B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91" d="100"/>
          <a:sy n="91"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h Thieu" userId="55e6e4ca80530802" providerId="LiveId" clId="{CF4E0160-7A2D-423A-8C36-AF8D0092BE4D}"/>
    <pc:docChg chg="undo custSel modSld">
      <pc:chgData name="Linh Thieu" userId="55e6e4ca80530802" providerId="LiveId" clId="{CF4E0160-7A2D-423A-8C36-AF8D0092BE4D}" dt="2022-12-09T01:55:09.490" v="25" actId="1076"/>
      <pc:docMkLst>
        <pc:docMk/>
      </pc:docMkLst>
      <pc:sldChg chg="addSp modSp mod">
        <pc:chgData name="Linh Thieu" userId="55e6e4ca80530802" providerId="LiveId" clId="{CF4E0160-7A2D-423A-8C36-AF8D0092BE4D}" dt="2022-12-09T01:55:09.490" v="25" actId="1076"/>
        <pc:sldMkLst>
          <pc:docMk/>
          <pc:sldMk cId="14608368" sldId="299"/>
        </pc:sldMkLst>
        <pc:picChg chg="add mod modCrop">
          <ac:chgData name="Linh Thieu" userId="55e6e4ca80530802" providerId="LiveId" clId="{CF4E0160-7A2D-423A-8C36-AF8D0092BE4D}" dt="2022-12-09T01:55:09.490" v="25" actId="1076"/>
          <ac:picMkLst>
            <pc:docMk/>
            <pc:sldMk cId="14608368" sldId="299"/>
            <ac:picMk id="4" creationId="{DE1CF800-D444-8648-BBAB-FD83469F10D9}"/>
          </ac:picMkLst>
        </pc:picChg>
      </pc:sldChg>
      <pc:sldChg chg="modSp mod">
        <pc:chgData name="Linh Thieu" userId="55e6e4ca80530802" providerId="LiveId" clId="{CF4E0160-7A2D-423A-8C36-AF8D0092BE4D}" dt="2022-12-09T01:53:19.422" v="0" actId="20577"/>
        <pc:sldMkLst>
          <pc:docMk/>
          <pc:sldMk cId="1823885582" sldId="300"/>
        </pc:sldMkLst>
        <pc:spChg chg="mod">
          <ac:chgData name="Linh Thieu" userId="55e6e4ca80530802" providerId="LiveId" clId="{CF4E0160-7A2D-423A-8C36-AF8D0092BE4D}" dt="2022-12-09T01:53:19.422" v="0" actId="20577"/>
          <ac:spMkLst>
            <pc:docMk/>
            <pc:sldMk cId="1823885582" sldId="300"/>
            <ac:spMk id="3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39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c89bef0ab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c89bef0ab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9bef0a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9bef0a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9bef0a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9bef0a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01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9bef0a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9bef0a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10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9bef0ab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9bef0ab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40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0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p:nvPr/>
        </p:nvSpPr>
        <p:spPr>
          <a:xfrm>
            <a:off x="2918075" y="917875"/>
            <a:ext cx="3307800" cy="3307800"/>
          </a:xfrm>
          <a:prstGeom prst="rect">
            <a:avLst/>
          </a:prstGeom>
          <a:solidFill>
            <a:schemeClr val="accent2"/>
          </a:solidFill>
          <a:ln w="152400" cap="flat" cmpd="sng">
            <a:solidFill>
              <a:srgbClr val="FFFFFF"/>
            </a:solidFill>
            <a:prstDash val="solid"/>
            <a:miter lim="8000"/>
            <a:headEnd type="none" w="sm" len="sm"/>
            <a:tailEnd type="none" w="sm" len="sm"/>
          </a:ln>
          <a:effectLst>
            <a:outerShdw blurRad="214313" dist="95250"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 name="Google Shape;16;p3"/>
          <p:cNvSpPr txBox="1">
            <a:spLocks noGrp="1"/>
          </p:cNvSpPr>
          <p:nvPr>
            <p:ph type="subTitle" idx="1"/>
          </p:nvPr>
        </p:nvSpPr>
        <p:spPr>
          <a:xfrm>
            <a:off x="3258675" y="3068654"/>
            <a:ext cx="26268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1400"/>
              <a:buNone/>
              <a:defRPr sz="1400" i="1">
                <a:solidFill>
                  <a:srgbClr val="FFFFFF"/>
                </a:solidFill>
              </a:defRPr>
            </a:lvl1pPr>
            <a:lvl2pPr lvl="1" algn="ctr" rtl="0">
              <a:spcBef>
                <a:spcPts val="0"/>
              </a:spcBef>
              <a:spcAft>
                <a:spcPts val="0"/>
              </a:spcAft>
              <a:buClr>
                <a:srgbClr val="FFFFFF"/>
              </a:buClr>
              <a:buSzPts val="1400"/>
              <a:buNone/>
              <a:defRPr sz="1400" i="1">
                <a:solidFill>
                  <a:srgbClr val="FFFFFF"/>
                </a:solidFill>
              </a:defRPr>
            </a:lvl2pPr>
            <a:lvl3pPr lvl="2" algn="ctr" rtl="0">
              <a:spcBef>
                <a:spcPts val="0"/>
              </a:spcBef>
              <a:spcAft>
                <a:spcPts val="0"/>
              </a:spcAft>
              <a:buClr>
                <a:srgbClr val="FFFFFF"/>
              </a:buClr>
              <a:buSzPts val="1400"/>
              <a:buNone/>
              <a:defRPr sz="1400" i="1">
                <a:solidFill>
                  <a:srgbClr val="FFFFFF"/>
                </a:solidFill>
              </a:defRPr>
            </a:lvl3pPr>
            <a:lvl4pPr lvl="3" algn="ctr" rtl="0">
              <a:spcBef>
                <a:spcPts val="0"/>
              </a:spcBef>
              <a:spcAft>
                <a:spcPts val="0"/>
              </a:spcAft>
              <a:buClr>
                <a:srgbClr val="FFFFFF"/>
              </a:buClr>
              <a:buSzPts val="1400"/>
              <a:buNone/>
              <a:defRPr sz="1400" i="1">
                <a:solidFill>
                  <a:srgbClr val="FFFFFF"/>
                </a:solidFill>
              </a:defRPr>
            </a:lvl4pPr>
            <a:lvl5pPr lvl="4" algn="ctr" rtl="0">
              <a:spcBef>
                <a:spcPts val="0"/>
              </a:spcBef>
              <a:spcAft>
                <a:spcPts val="0"/>
              </a:spcAft>
              <a:buClr>
                <a:srgbClr val="FFFFFF"/>
              </a:buClr>
              <a:buSzPts val="1400"/>
              <a:buNone/>
              <a:defRPr sz="1400" i="1">
                <a:solidFill>
                  <a:srgbClr val="FFFFFF"/>
                </a:solidFill>
              </a:defRPr>
            </a:lvl5pPr>
            <a:lvl6pPr lvl="5" algn="ctr" rtl="0">
              <a:spcBef>
                <a:spcPts val="0"/>
              </a:spcBef>
              <a:spcAft>
                <a:spcPts val="0"/>
              </a:spcAft>
              <a:buClr>
                <a:srgbClr val="FFFFFF"/>
              </a:buClr>
              <a:buSzPts val="1400"/>
              <a:buNone/>
              <a:defRPr sz="1400" i="1">
                <a:solidFill>
                  <a:srgbClr val="FFFFFF"/>
                </a:solidFill>
              </a:defRPr>
            </a:lvl6pPr>
            <a:lvl7pPr lvl="6" algn="ctr" rtl="0">
              <a:spcBef>
                <a:spcPts val="0"/>
              </a:spcBef>
              <a:spcAft>
                <a:spcPts val="0"/>
              </a:spcAft>
              <a:buClr>
                <a:srgbClr val="FFFFFF"/>
              </a:buClr>
              <a:buSzPts val="1400"/>
              <a:buNone/>
              <a:defRPr sz="1400" i="1">
                <a:solidFill>
                  <a:srgbClr val="FFFFFF"/>
                </a:solidFill>
              </a:defRPr>
            </a:lvl7pPr>
            <a:lvl8pPr lvl="7" algn="ctr" rtl="0">
              <a:spcBef>
                <a:spcPts val="0"/>
              </a:spcBef>
              <a:spcAft>
                <a:spcPts val="0"/>
              </a:spcAft>
              <a:buClr>
                <a:srgbClr val="FFFFFF"/>
              </a:buClr>
              <a:buSzPts val="1400"/>
              <a:buNone/>
              <a:defRPr sz="1400" i="1">
                <a:solidFill>
                  <a:srgbClr val="FFFFFF"/>
                </a:solidFill>
              </a:defRPr>
            </a:lvl8pPr>
            <a:lvl9pPr lvl="8" algn="ctr" rtl="0">
              <a:spcBef>
                <a:spcPts val="0"/>
              </a:spcBef>
              <a:spcAft>
                <a:spcPts val="0"/>
              </a:spcAft>
              <a:buClr>
                <a:srgbClr val="FFFFFF"/>
              </a:buClr>
              <a:buSzPts val="1400"/>
              <a:buNone/>
              <a:defRPr sz="1400" i="1">
                <a:solidFill>
                  <a:srgbClr val="FFFFFF"/>
                </a:solidFill>
              </a:defRPr>
            </a:lvl9pPr>
          </a:lstStyle>
          <a:p>
            <a:endParaRPr/>
          </a:p>
        </p:txBody>
      </p:sp>
      <p:grpSp>
        <p:nvGrpSpPr>
          <p:cNvPr id="17" name="Google Shape;17;p3"/>
          <p:cNvGrpSpPr/>
          <p:nvPr/>
        </p:nvGrpSpPr>
        <p:grpSpPr>
          <a:xfrm>
            <a:off x="4414050" y="2903550"/>
            <a:ext cx="315900" cy="98400"/>
            <a:chOff x="4414050" y="1436450"/>
            <a:chExt cx="315900" cy="98400"/>
          </a:xfrm>
        </p:grpSpPr>
        <p:cxnSp>
          <p:nvCxnSpPr>
            <p:cNvPr id="18" name="Google Shape;18;p3"/>
            <p:cNvCxnSpPr/>
            <p:nvPr/>
          </p:nvCxnSpPr>
          <p:spPr>
            <a:xfrm>
              <a:off x="4414050" y="1485650"/>
              <a:ext cx="315900" cy="0"/>
            </a:xfrm>
            <a:prstGeom prst="straightConnector1">
              <a:avLst/>
            </a:prstGeom>
            <a:noFill/>
            <a:ln w="9525" cap="flat" cmpd="sng">
              <a:solidFill>
                <a:srgbClr val="FFFFFF"/>
              </a:solidFill>
              <a:prstDash val="solid"/>
              <a:round/>
              <a:headEnd type="oval" w="med" len="med"/>
              <a:tailEnd type="oval" w="med" len="med"/>
            </a:ln>
          </p:spPr>
        </p:cxnSp>
        <p:sp>
          <p:nvSpPr>
            <p:cNvPr id="19" name="Google Shape;19;p3"/>
            <p:cNvSpPr/>
            <p:nvPr/>
          </p:nvSpPr>
          <p:spPr>
            <a:xfrm>
              <a:off x="4522800" y="1436450"/>
              <a:ext cx="98400" cy="98400"/>
            </a:xfrm>
            <a:prstGeom prst="diamond">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9"/>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9"/>
          <p:cNvGrpSpPr/>
          <p:nvPr/>
        </p:nvGrpSpPr>
        <p:grpSpPr>
          <a:xfrm>
            <a:off x="4414050" y="1316883"/>
            <a:ext cx="315900" cy="98400"/>
            <a:chOff x="4414050" y="1436450"/>
            <a:chExt cx="315900" cy="98400"/>
          </a:xfrm>
        </p:grpSpPr>
        <p:cxnSp>
          <p:nvCxnSpPr>
            <p:cNvPr id="66" name="Google Shape;66;p9"/>
            <p:cNvCxnSpPr/>
            <p:nvPr/>
          </p:nvCxnSpPr>
          <p:spPr>
            <a:xfrm>
              <a:off x="4414050" y="1485650"/>
              <a:ext cx="315900" cy="0"/>
            </a:xfrm>
            <a:prstGeom prst="straightConnector1">
              <a:avLst/>
            </a:prstGeom>
            <a:noFill/>
            <a:ln w="9525" cap="flat" cmpd="sng">
              <a:solidFill>
                <a:schemeClr val="accent2"/>
              </a:solidFill>
              <a:prstDash val="solid"/>
              <a:round/>
              <a:headEnd type="oval" w="med" len="med"/>
              <a:tailEnd type="oval" w="med" len="med"/>
            </a:ln>
          </p:spPr>
        </p:cxnSp>
        <p:sp>
          <p:nvSpPr>
            <p:cNvPr id="67" name="Google Shape;67;p9"/>
            <p:cNvSpPr/>
            <p:nvPr/>
          </p:nvSpPr>
          <p:spPr>
            <a:xfrm>
              <a:off x="4522800" y="1436450"/>
              <a:ext cx="98400" cy="98400"/>
            </a:xfrm>
            <a:prstGeom prst="diamond">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9"/>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69" name="Google Shape;69;p9"/>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ntainer" type="blank">
  <p:cSld name="BLANK">
    <p:spTree>
      <p:nvGrpSpPr>
        <p:cNvPr id="1" name="Shape 77"/>
        <p:cNvGrpSpPr/>
        <p:nvPr/>
      </p:nvGrpSpPr>
      <p:grpSpPr>
        <a:xfrm>
          <a:off x="0" y="0"/>
          <a:ext cx="0" cy="0"/>
          <a:chOff x="0" y="0"/>
          <a:chExt cx="0" cy="0"/>
        </a:xfrm>
      </p:grpSpPr>
      <p:sp>
        <p:nvSpPr>
          <p:cNvPr id="78" name="Google Shape;78;p11"/>
          <p:cNvSpPr/>
          <p:nvPr/>
        </p:nvSpPr>
        <p:spPr>
          <a:xfrm>
            <a:off x="554700" y="544650"/>
            <a:ext cx="8034600" cy="4054200"/>
          </a:xfrm>
          <a:prstGeom prst="rect">
            <a:avLst/>
          </a:prstGeom>
          <a:solidFill>
            <a:srgbClr val="EFEFEF"/>
          </a:solidFill>
          <a:ln w="114300" cap="flat" cmpd="sng">
            <a:solidFill>
              <a:srgbClr val="FFFFFF"/>
            </a:solidFill>
            <a:prstDash val="solid"/>
            <a:miter lim="8000"/>
            <a:headEnd type="none" w="sm" len="sm"/>
            <a:tailEnd type="none" w="sm" len="sm"/>
          </a:ln>
          <a:effectLst>
            <a:outerShdw blurRad="214313" dist="95250" dir="540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frame">
  <p:cSld name="BLANK_1_1">
    <p:spTree>
      <p:nvGrpSpPr>
        <p:cNvPr id="1" name="Shape 85"/>
        <p:cNvGrpSpPr/>
        <p:nvPr/>
      </p:nvGrpSpPr>
      <p:grpSpPr>
        <a:xfrm>
          <a:off x="0" y="0"/>
          <a:ext cx="0" cy="0"/>
          <a:chOff x="0" y="0"/>
          <a:chExt cx="0" cy="0"/>
        </a:xfrm>
      </p:grpSpPr>
      <p:sp>
        <p:nvSpPr>
          <p:cNvPr id="86" name="Google Shape;86;p13"/>
          <p:cNvSpPr/>
          <p:nvPr/>
        </p:nvSpPr>
        <p:spPr>
          <a:xfrm>
            <a:off x="0" y="0"/>
            <a:ext cx="9144000" cy="5143500"/>
          </a:xfrm>
          <a:prstGeom prst="frame">
            <a:avLst>
              <a:gd name="adj1" fmla="val 10576"/>
            </a:avLst>
          </a:prstGeom>
          <a:solidFill>
            <a:srgbClr val="1A0808">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a:blip r:embed="rId2">
            <a:alphaModFix/>
          </a:blip>
          <a:stretch>
            <a:fillRect/>
          </a:stretch>
        </p:blipFill>
        <p:spPr>
          <a:xfrm>
            <a:off x="147750" y="224000"/>
            <a:ext cx="8848500" cy="4712100"/>
          </a:xfrm>
          <a:prstGeom prst="frame">
            <a:avLst>
              <a:gd name="adj1" fmla="val 7899"/>
            </a:avLst>
          </a:prstGeom>
          <a:noFill/>
          <a:ln>
            <a:noFill/>
          </a:ln>
        </p:spPr>
      </p:pic>
      <p:sp>
        <p:nvSpPr>
          <p:cNvPr id="88" name="Google Shape;88;p13"/>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89" name="Google Shape;89;p13"/>
          <p:cNvSpPr/>
          <p:nvPr/>
        </p:nvSpPr>
        <p:spPr>
          <a:xfrm>
            <a:off x="554700" y="544650"/>
            <a:ext cx="8034600" cy="4054200"/>
          </a:xfrm>
          <a:prstGeom prst="rect">
            <a:avLst/>
          </a:prstGeom>
          <a:noFill/>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3382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116" y="0"/>
                </a:moveTo>
                <a:lnTo>
                  <a:pt x="0" y="1116"/>
                </a:lnTo>
                <a:lnTo>
                  <a:pt x="0" y="1563"/>
                </a:lnTo>
                <a:lnTo>
                  <a:pt x="1563" y="0"/>
                </a:lnTo>
                <a:close/>
                <a:moveTo>
                  <a:pt x="7367" y="0"/>
                </a:moveTo>
                <a:lnTo>
                  <a:pt x="0" y="7367"/>
                </a:lnTo>
                <a:lnTo>
                  <a:pt x="0" y="7813"/>
                </a:lnTo>
                <a:lnTo>
                  <a:pt x="7813" y="0"/>
                </a:lnTo>
                <a:close/>
                <a:moveTo>
                  <a:pt x="13618" y="0"/>
                </a:moveTo>
                <a:lnTo>
                  <a:pt x="0" y="13618"/>
                </a:lnTo>
                <a:lnTo>
                  <a:pt x="0" y="14064"/>
                </a:lnTo>
                <a:lnTo>
                  <a:pt x="14064" y="0"/>
                </a:lnTo>
                <a:close/>
                <a:moveTo>
                  <a:pt x="19869" y="0"/>
                </a:moveTo>
                <a:lnTo>
                  <a:pt x="0" y="19869"/>
                </a:lnTo>
                <a:lnTo>
                  <a:pt x="0" y="20315"/>
                </a:lnTo>
                <a:lnTo>
                  <a:pt x="20315" y="0"/>
                </a:lnTo>
                <a:close/>
                <a:moveTo>
                  <a:pt x="26119" y="0"/>
                </a:moveTo>
                <a:lnTo>
                  <a:pt x="0" y="26119"/>
                </a:lnTo>
                <a:lnTo>
                  <a:pt x="0" y="26566"/>
                </a:lnTo>
                <a:lnTo>
                  <a:pt x="26566" y="0"/>
                </a:lnTo>
                <a:close/>
                <a:moveTo>
                  <a:pt x="32370" y="0"/>
                </a:moveTo>
                <a:lnTo>
                  <a:pt x="0" y="32370"/>
                </a:lnTo>
                <a:lnTo>
                  <a:pt x="0" y="32817"/>
                </a:lnTo>
                <a:lnTo>
                  <a:pt x="32817" y="0"/>
                </a:lnTo>
                <a:close/>
                <a:moveTo>
                  <a:pt x="38621" y="0"/>
                </a:moveTo>
                <a:lnTo>
                  <a:pt x="0" y="38621"/>
                </a:lnTo>
                <a:lnTo>
                  <a:pt x="0" y="39067"/>
                </a:lnTo>
                <a:lnTo>
                  <a:pt x="39067" y="0"/>
                </a:lnTo>
                <a:close/>
                <a:moveTo>
                  <a:pt x="44872" y="0"/>
                </a:moveTo>
                <a:lnTo>
                  <a:pt x="0" y="44872"/>
                </a:lnTo>
                <a:lnTo>
                  <a:pt x="0" y="45318"/>
                </a:lnTo>
                <a:lnTo>
                  <a:pt x="45318" y="0"/>
                </a:lnTo>
                <a:close/>
                <a:moveTo>
                  <a:pt x="51122" y="0"/>
                </a:moveTo>
                <a:lnTo>
                  <a:pt x="0" y="51122"/>
                </a:lnTo>
                <a:lnTo>
                  <a:pt x="0" y="51569"/>
                </a:lnTo>
                <a:lnTo>
                  <a:pt x="51569" y="0"/>
                </a:lnTo>
                <a:close/>
                <a:moveTo>
                  <a:pt x="57373" y="0"/>
                </a:moveTo>
                <a:lnTo>
                  <a:pt x="0" y="57373"/>
                </a:lnTo>
                <a:lnTo>
                  <a:pt x="0" y="57820"/>
                </a:lnTo>
                <a:lnTo>
                  <a:pt x="57820" y="0"/>
                </a:lnTo>
                <a:close/>
                <a:moveTo>
                  <a:pt x="63624" y="0"/>
                </a:moveTo>
                <a:lnTo>
                  <a:pt x="0" y="63624"/>
                </a:lnTo>
                <a:lnTo>
                  <a:pt x="0" y="64070"/>
                </a:lnTo>
                <a:lnTo>
                  <a:pt x="64071" y="0"/>
                </a:lnTo>
                <a:close/>
                <a:moveTo>
                  <a:pt x="69875" y="0"/>
                </a:moveTo>
                <a:lnTo>
                  <a:pt x="0" y="69875"/>
                </a:lnTo>
                <a:lnTo>
                  <a:pt x="0" y="70321"/>
                </a:lnTo>
                <a:lnTo>
                  <a:pt x="70321" y="0"/>
                </a:lnTo>
                <a:close/>
                <a:moveTo>
                  <a:pt x="76126" y="0"/>
                </a:moveTo>
                <a:lnTo>
                  <a:pt x="0" y="76125"/>
                </a:lnTo>
                <a:lnTo>
                  <a:pt x="0" y="76572"/>
                </a:lnTo>
                <a:lnTo>
                  <a:pt x="76572" y="0"/>
                </a:lnTo>
                <a:close/>
                <a:moveTo>
                  <a:pt x="82376" y="0"/>
                </a:moveTo>
                <a:lnTo>
                  <a:pt x="0" y="82376"/>
                </a:lnTo>
                <a:lnTo>
                  <a:pt x="0" y="82823"/>
                </a:lnTo>
                <a:lnTo>
                  <a:pt x="82823" y="0"/>
                </a:lnTo>
                <a:close/>
                <a:moveTo>
                  <a:pt x="88627" y="0"/>
                </a:moveTo>
                <a:lnTo>
                  <a:pt x="0" y="88627"/>
                </a:lnTo>
                <a:lnTo>
                  <a:pt x="0" y="89073"/>
                </a:lnTo>
                <a:lnTo>
                  <a:pt x="89074" y="0"/>
                </a:lnTo>
                <a:close/>
                <a:moveTo>
                  <a:pt x="94878" y="0"/>
                </a:moveTo>
                <a:lnTo>
                  <a:pt x="0" y="94878"/>
                </a:lnTo>
                <a:lnTo>
                  <a:pt x="0" y="95324"/>
                </a:lnTo>
                <a:lnTo>
                  <a:pt x="95324" y="0"/>
                </a:lnTo>
                <a:close/>
                <a:moveTo>
                  <a:pt x="101129" y="0"/>
                </a:moveTo>
                <a:lnTo>
                  <a:pt x="0" y="101128"/>
                </a:lnTo>
                <a:lnTo>
                  <a:pt x="0" y="101575"/>
                </a:lnTo>
                <a:lnTo>
                  <a:pt x="101575" y="0"/>
                </a:lnTo>
                <a:close/>
                <a:moveTo>
                  <a:pt x="107379" y="0"/>
                </a:moveTo>
                <a:lnTo>
                  <a:pt x="0" y="107379"/>
                </a:lnTo>
                <a:lnTo>
                  <a:pt x="0" y="107826"/>
                </a:lnTo>
                <a:lnTo>
                  <a:pt x="107826" y="0"/>
                </a:lnTo>
                <a:close/>
                <a:moveTo>
                  <a:pt x="113630" y="0"/>
                </a:moveTo>
                <a:lnTo>
                  <a:pt x="0" y="113630"/>
                </a:lnTo>
                <a:lnTo>
                  <a:pt x="0" y="114076"/>
                </a:lnTo>
                <a:lnTo>
                  <a:pt x="114077" y="0"/>
                </a:lnTo>
                <a:close/>
                <a:moveTo>
                  <a:pt x="119881" y="0"/>
                </a:moveTo>
                <a:lnTo>
                  <a:pt x="0" y="119881"/>
                </a:lnTo>
                <a:lnTo>
                  <a:pt x="0" y="120327"/>
                </a:lnTo>
                <a:lnTo>
                  <a:pt x="120328" y="0"/>
                </a:lnTo>
                <a:close/>
                <a:moveTo>
                  <a:pt x="126132" y="0"/>
                </a:moveTo>
                <a:lnTo>
                  <a:pt x="0" y="126132"/>
                </a:lnTo>
                <a:lnTo>
                  <a:pt x="0" y="126578"/>
                </a:lnTo>
                <a:lnTo>
                  <a:pt x="126578" y="0"/>
                </a:lnTo>
                <a:close/>
                <a:moveTo>
                  <a:pt x="132383" y="0"/>
                </a:moveTo>
                <a:lnTo>
                  <a:pt x="0" y="132382"/>
                </a:lnTo>
                <a:lnTo>
                  <a:pt x="0" y="132829"/>
                </a:lnTo>
                <a:lnTo>
                  <a:pt x="132829" y="0"/>
                </a:lnTo>
                <a:close/>
                <a:moveTo>
                  <a:pt x="138633" y="0"/>
                </a:moveTo>
                <a:lnTo>
                  <a:pt x="0" y="138633"/>
                </a:lnTo>
                <a:lnTo>
                  <a:pt x="0" y="139080"/>
                </a:lnTo>
                <a:lnTo>
                  <a:pt x="139080" y="0"/>
                </a:lnTo>
                <a:close/>
                <a:moveTo>
                  <a:pt x="144884" y="0"/>
                </a:moveTo>
                <a:lnTo>
                  <a:pt x="0" y="144884"/>
                </a:lnTo>
                <a:lnTo>
                  <a:pt x="0" y="145330"/>
                </a:lnTo>
                <a:lnTo>
                  <a:pt x="145331" y="0"/>
                </a:lnTo>
                <a:close/>
                <a:moveTo>
                  <a:pt x="151135" y="0"/>
                </a:moveTo>
                <a:lnTo>
                  <a:pt x="0" y="151135"/>
                </a:lnTo>
                <a:lnTo>
                  <a:pt x="0" y="151581"/>
                </a:lnTo>
                <a:lnTo>
                  <a:pt x="151581" y="0"/>
                </a:lnTo>
                <a:close/>
                <a:moveTo>
                  <a:pt x="157386" y="0"/>
                </a:moveTo>
                <a:lnTo>
                  <a:pt x="0" y="157385"/>
                </a:lnTo>
                <a:lnTo>
                  <a:pt x="0" y="157832"/>
                </a:lnTo>
                <a:lnTo>
                  <a:pt x="157832" y="0"/>
                </a:lnTo>
                <a:close/>
                <a:moveTo>
                  <a:pt x="163637" y="0"/>
                </a:moveTo>
                <a:lnTo>
                  <a:pt x="2902" y="160734"/>
                </a:lnTo>
                <a:lnTo>
                  <a:pt x="3349" y="160734"/>
                </a:lnTo>
                <a:lnTo>
                  <a:pt x="164083" y="0"/>
                </a:lnTo>
                <a:close/>
                <a:moveTo>
                  <a:pt x="169887" y="0"/>
                </a:moveTo>
                <a:lnTo>
                  <a:pt x="9153" y="160734"/>
                </a:lnTo>
                <a:lnTo>
                  <a:pt x="9599" y="160734"/>
                </a:lnTo>
                <a:lnTo>
                  <a:pt x="170334" y="0"/>
                </a:lnTo>
                <a:close/>
                <a:moveTo>
                  <a:pt x="176138" y="0"/>
                </a:moveTo>
                <a:lnTo>
                  <a:pt x="15404" y="160734"/>
                </a:lnTo>
                <a:lnTo>
                  <a:pt x="15850" y="160734"/>
                </a:lnTo>
                <a:lnTo>
                  <a:pt x="176585" y="0"/>
                </a:lnTo>
                <a:close/>
                <a:moveTo>
                  <a:pt x="182389" y="0"/>
                </a:moveTo>
                <a:lnTo>
                  <a:pt x="21654" y="160734"/>
                </a:lnTo>
                <a:lnTo>
                  <a:pt x="22101" y="160734"/>
                </a:lnTo>
                <a:lnTo>
                  <a:pt x="182835" y="0"/>
                </a:lnTo>
                <a:close/>
                <a:moveTo>
                  <a:pt x="188640" y="0"/>
                </a:moveTo>
                <a:lnTo>
                  <a:pt x="27905" y="160734"/>
                </a:lnTo>
                <a:lnTo>
                  <a:pt x="28352" y="160734"/>
                </a:lnTo>
                <a:lnTo>
                  <a:pt x="189086" y="0"/>
                </a:lnTo>
                <a:close/>
                <a:moveTo>
                  <a:pt x="194890" y="0"/>
                </a:moveTo>
                <a:lnTo>
                  <a:pt x="34156" y="160734"/>
                </a:lnTo>
                <a:lnTo>
                  <a:pt x="34603" y="160734"/>
                </a:lnTo>
                <a:lnTo>
                  <a:pt x="195337" y="0"/>
                </a:lnTo>
                <a:close/>
                <a:moveTo>
                  <a:pt x="201141" y="0"/>
                </a:moveTo>
                <a:lnTo>
                  <a:pt x="40407" y="160734"/>
                </a:lnTo>
                <a:lnTo>
                  <a:pt x="40853" y="160734"/>
                </a:lnTo>
                <a:lnTo>
                  <a:pt x="201588" y="0"/>
                </a:lnTo>
                <a:close/>
                <a:moveTo>
                  <a:pt x="207392" y="0"/>
                </a:moveTo>
                <a:lnTo>
                  <a:pt x="46658" y="160734"/>
                </a:lnTo>
                <a:lnTo>
                  <a:pt x="47104" y="160734"/>
                </a:lnTo>
                <a:lnTo>
                  <a:pt x="207838" y="0"/>
                </a:lnTo>
                <a:close/>
                <a:moveTo>
                  <a:pt x="213643" y="0"/>
                </a:moveTo>
                <a:lnTo>
                  <a:pt x="52908" y="160734"/>
                </a:lnTo>
                <a:lnTo>
                  <a:pt x="53355" y="160734"/>
                </a:lnTo>
                <a:lnTo>
                  <a:pt x="214089" y="0"/>
                </a:lnTo>
                <a:close/>
                <a:moveTo>
                  <a:pt x="219894" y="0"/>
                </a:moveTo>
                <a:lnTo>
                  <a:pt x="59159" y="160734"/>
                </a:lnTo>
                <a:lnTo>
                  <a:pt x="59606" y="160734"/>
                </a:lnTo>
                <a:lnTo>
                  <a:pt x="220340" y="0"/>
                </a:lnTo>
                <a:close/>
                <a:moveTo>
                  <a:pt x="226144" y="0"/>
                </a:moveTo>
                <a:lnTo>
                  <a:pt x="65410" y="160734"/>
                </a:lnTo>
                <a:lnTo>
                  <a:pt x="65856" y="160734"/>
                </a:lnTo>
                <a:lnTo>
                  <a:pt x="226591" y="0"/>
                </a:lnTo>
                <a:close/>
                <a:moveTo>
                  <a:pt x="232395" y="0"/>
                </a:moveTo>
                <a:lnTo>
                  <a:pt x="71661" y="160734"/>
                </a:lnTo>
                <a:lnTo>
                  <a:pt x="72107" y="160734"/>
                </a:lnTo>
                <a:lnTo>
                  <a:pt x="232842" y="0"/>
                </a:lnTo>
                <a:close/>
                <a:moveTo>
                  <a:pt x="238646" y="0"/>
                </a:moveTo>
                <a:lnTo>
                  <a:pt x="77912" y="160734"/>
                </a:lnTo>
                <a:lnTo>
                  <a:pt x="78358" y="160734"/>
                </a:lnTo>
                <a:lnTo>
                  <a:pt x="239092" y="0"/>
                </a:lnTo>
                <a:close/>
                <a:moveTo>
                  <a:pt x="244897" y="0"/>
                </a:moveTo>
                <a:lnTo>
                  <a:pt x="84162" y="160734"/>
                </a:lnTo>
                <a:lnTo>
                  <a:pt x="84609" y="160734"/>
                </a:lnTo>
                <a:lnTo>
                  <a:pt x="245343" y="0"/>
                </a:lnTo>
                <a:close/>
                <a:moveTo>
                  <a:pt x="251147" y="0"/>
                </a:moveTo>
                <a:lnTo>
                  <a:pt x="90413" y="160734"/>
                </a:lnTo>
                <a:lnTo>
                  <a:pt x="90860" y="160734"/>
                </a:lnTo>
                <a:lnTo>
                  <a:pt x="251594" y="0"/>
                </a:lnTo>
                <a:close/>
                <a:moveTo>
                  <a:pt x="257398" y="0"/>
                </a:moveTo>
                <a:lnTo>
                  <a:pt x="96664" y="160734"/>
                </a:lnTo>
                <a:lnTo>
                  <a:pt x="97110" y="160734"/>
                </a:lnTo>
                <a:lnTo>
                  <a:pt x="257845" y="0"/>
                </a:lnTo>
                <a:close/>
                <a:moveTo>
                  <a:pt x="263649" y="0"/>
                </a:moveTo>
                <a:lnTo>
                  <a:pt x="102915" y="160734"/>
                </a:lnTo>
                <a:lnTo>
                  <a:pt x="103361" y="160734"/>
                </a:lnTo>
                <a:lnTo>
                  <a:pt x="264096" y="0"/>
                </a:lnTo>
                <a:close/>
                <a:moveTo>
                  <a:pt x="269900" y="0"/>
                </a:moveTo>
                <a:lnTo>
                  <a:pt x="109165" y="160734"/>
                </a:lnTo>
                <a:lnTo>
                  <a:pt x="109612" y="160734"/>
                </a:lnTo>
                <a:lnTo>
                  <a:pt x="270346" y="0"/>
                </a:lnTo>
                <a:close/>
                <a:moveTo>
                  <a:pt x="276151" y="0"/>
                </a:moveTo>
                <a:lnTo>
                  <a:pt x="115416" y="160734"/>
                </a:lnTo>
                <a:lnTo>
                  <a:pt x="115863" y="160734"/>
                </a:lnTo>
                <a:lnTo>
                  <a:pt x="276597" y="0"/>
                </a:lnTo>
                <a:close/>
                <a:moveTo>
                  <a:pt x="282401" y="0"/>
                </a:moveTo>
                <a:lnTo>
                  <a:pt x="121667" y="160734"/>
                </a:lnTo>
                <a:lnTo>
                  <a:pt x="122113" y="160734"/>
                </a:lnTo>
                <a:lnTo>
                  <a:pt x="282848" y="0"/>
                </a:lnTo>
                <a:close/>
                <a:moveTo>
                  <a:pt x="285750" y="2902"/>
                </a:moveTo>
                <a:lnTo>
                  <a:pt x="127918" y="160734"/>
                </a:lnTo>
                <a:lnTo>
                  <a:pt x="128364" y="160734"/>
                </a:lnTo>
                <a:lnTo>
                  <a:pt x="285750" y="3349"/>
                </a:lnTo>
                <a:lnTo>
                  <a:pt x="285750" y="2902"/>
                </a:lnTo>
                <a:close/>
                <a:moveTo>
                  <a:pt x="285750" y="9153"/>
                </a:moveTo>
                <a:lnTo>
                  <a:pt x="134169" y="160734"/>
                </a:lnTo>
                <a:lnTo>
                  <a:pt x="134615" y="160734"/>
                </a:lnTo>
                <a:lnTo>
                  <a:pt x="285750" y="9599"/>
                </a:lnTo>
                <a:lnTo>
                  <a:pt x="285750" y="9153"/>
                </a:lnTo>
                <a:close/>
                <a:moveTo>
                  <a:pt x="285750" y="15404"/>
                </a:moveTo>
                <a:lnTo>
                  <a:pt x="140419" y="160734"/>
                </a:lnTo>
                <a:lnTo>
                  <a:pt x="140866" y="160734"/>
                </a:lnTo>
                <a:lnTo>
                  <a:pt x="285750" y="15850"/>
                </a:lnTo>
                <a:lnTo>
                  <a:pt x="285750" y="15404"/>
                </a:lnTo>
                <a:close/>
                <a:moveTo>
                  <a:pt x="285750" y="21654"/>
                </a:moveTo>
                <a:lnTo>
                  <a:pt x="146670" y="160734"/>
                </a:lnTo>
                <a:lnTo>
                  <a:pt x="147117" y="160734"/>
                </a:lnTo>
                <a:lnTo>
                  <a:pt x="285750" y="22101"/>
                </a:lnTo>
                <a:lnTo>
                  <a:pt x="285750" y="21654"/>
                </a:lnTo>
                <a:close/>
                <a:moveTo>
                  <a:pt x="285750" y="27905"/>
                </a:moveTo>
                <a:lnTo>
                  <a:pt x="152921" y="160734"/>
                </a:lnTo>
                <a:lnTo>
                  <a:pt x="153367" y="160734"/>
                </a:lnTo>
                <a:lnTo>
                  <a:pt x="285750" y="28352"/>
                </a:lnTo>
                <a:lnTo>
                  <a:pt x="285750" y="27905"/>
                </a:lnTo>
                <a:close/>
                <a:moveTo>
                  <a:pt x="285750" y="34156"/>
                </a:moveTo>
                <a:lnTo>
                  <a:pt x="159172" y="160734"/>
                </a:lnTo>
                <a:lnTo>
                  <a:pt x="159618" y="160734"/>
                </a:lnTo>
                <a:lnTo>
                  <a:pt x="285750" y="34602"/>
                </a:lnTo>
                <a:lnTo>
                  <a:pt x="285750" y="34156"/>
                </a:lnTo>
                <a:close/>
                <a:moveTo>
                  <a:pt x="285750" y="40407"/>
                </a:moveTo>
                <a:lnTo>
                  <a:pt x="165422" y="160734"/>
                </a:lnTo>
                <a:lnTo>
                  <a:pt x="165869" y="160734"/>
                </a:lnTo>
                <a:lnTo>
                  <a:pt x="285750" y="40853"/>
                </a:lnTo>
                <a:lnTo>
                  <a:pt x="285750" y="40407"/>
                </a:lnTo>
                <a:close/>
                <a:moveTo>
                  <a:pt x="285750" y="46658"/>
                </a:moveTo>
                <a:lnTo>
                  <a:pt x="171673" y="160734"/>
                </a:lnTo>
                <a:lnTo>
                  <a:pt x="172120" y="160734"/>
                </a:lnTo>
                <a:lnTo>
                  <a:pt x="285750" y="47104"/>
                </a:lnTo>
                <a:lnTo>
                  <a:pt x="285750" y="46658"/>
                </a:lnTo>
                <a:close/>
                <a:moveTo>
                  <a:pt x="285750" y="52908"/>
                </a:moveTo>
                <a:lnTo>
                  <a:pt x="177924" y="160734"/>
                </a:lnTo>
                <a:lnTo>
                  <a:pt x="178371" y="160734"/>
                </a:lnTo>
                <a:lnTo>
                  <a:pt x="285750" y="53355"/>
                </a:lnTo>
                <a:lnTo>
                  <a:pt x="285750" y="52908"/>
                </a:lnTo>
                <a:close/>
                <a:moveTo>
                  <a:pt x="285750" y="59159"/>
                </a:moveTo>
                <a:lnTo>
                  <a:pt x="184175" y="160734"/>
                </a:lnTo>
                <a:lnTo>
                  <a:pt x="184621" y="160734"/>
                </a:lnTo>
                <a:lnTo>
                  <a:pt x="285750" y="59606"/>
                </a:lnTo>
                <a:lnTo>
                  <a:pt x="285750" y="59159"/>
                </a:lnTo>
                <a:close/>
                <a:moveTo>
                  <a:pt x="285750" y="65410"/>
                </a:moveTo>
                <a:lnTo>
                  <a:pt x="190426" y="160734"/>
                </a:lnTo>
                <a:lnTo>
                  <a:pt x="190872" y="160734"/>
                </a:lnTo>
                <a:lnTo>
                  <a:pt x="285750" y="65856"/>
                </a:lnTo>
                <a:lnTo>
                  <a:pt x="285750" y="65410"/>
                </a:lnTo>
                <a:close/>
                <a:moveTo>
                  <a:pt x="285750" y="71661"/>
                </a:moveTo>
                <a:lnTo>
                  <a:pt x="196676" y="160734"/>
                </a:lnTo>
                <a:lnTo>
                  <a:pt x="197123" y="160734"/>
                </a:lnTo>
                <a:lnTo>
                  <a:pt x="285750" y="72107"/>
                </a:lnTo>
                <a:lnTo>
                  <a:pt x="285750" y="71661"/>
                </a:lnTo>
                <a:close/>
                <a:moveTo>
                  <a:pt x="285750" y="77911"/>
                </a:moveTo>
                <a:lnTo>
                  <a:pt x="202927" y="160734"/>
                </a:lnTo>
                <a:lnTo>
                  <a:pt x="203374" y="160734"/>
                </a:lnTo>
                <a:lnTo>
                  <a:pt x="285750" y="78358"/>
                </a:lnTo>
                <a:lnTo>
                  <a:pt x="285750" y="77911"/>
                </a:lnTo>
                <a:close/>
                <a:moveTo>
                  <a:pt x="285750" y="84162"/>
                </a:moveTo>
                <a:lnTo>
                  <a:pt x="209178" y="160734"/>
                </a:lnTo>
                <a:lnTo>
                  <a:pt x="209624" y="160734"/>
                </a:lnTo>
                <a:lnTo>
                  <a:pt x="285750" y="84609"/>
                </a:lnTo>
                <a:lnTo>
                  <a:pt x="285750" y="84162"/>
                </a:lnTo>
                <a:close/>
                <a:moveTo>
                  <a:pt x="285750" y="90413"/>
                </a:moveTo>
                <a:lnTo>
                  <a:pt x="215429" y="160734"/>
                </a:lnTo>
                <a:lnTo>
                  <a:pt x="215875" y="160734"/>
                </a:lnTo>
                <a:lnTo>
                  <a:pt x="285750" y="90859"/>
                </a:lnTo>
                <a:lnTo>
                  <a:pt x="285750" y="90413"/>
                </a:lnTo>
                <a:close/>
                <a:moveTo>
                  <a:pt x="285750" y="96664"/>
                </a:moveTo>
                <a:lnTo>
                  <a:pt x="221680" y="160734"/>
                </a:lnTo>
                <a:lnTo>
                  <a:pt x="222126" y="160734"/>
                </a:lnTo>
                <a:lnTo>
                  <a:pt x="285750" y="97110"/>
                </a:lnTo>
                <a:lnTo>
                  <a:pt x="285750" y="96664"/>
                </a:lnTo>
                <a:close/>
                <a:moveTo>
                  <a:pt x="285750" y="102914"/>
                </a:moveTo>
                <a:lnTo>
                  <a:pt x="227930" y="160734"/>
                </a:lnTo>
                <a:lnTo>
                  <a:pt x="228377" y="160734"/>
                </a:lnTo>
                <a:lnTo>
                  <a:pt x="285750" y="103361"/>
                </a:lnTo>
                <a:lnTo>
                  <a:pt x="285750" y="102914"/>
                </a:lnTo>
                <a:close/>
                <a:moveTo>
                  <a:pt x="285750" y="109165"/>
                </a:moveTo>
                <a:lnTo>
                  <a:pt x="234181" y="160734"/>
                </a:lnTo>
                <a:lnTo>
                  <a:pt x="234628" y="160734"/>
                </a:lnTo>
                <a:lnTo>
                  <a:pt x="285750" y="109612"/>
                </a:lnTo>
                <a:lnTo>
                  <a:pt x="285750" y="109165"/>
                </a:lnTo>
                <a:close/>
                <a:moveTo>
                  <a:pt x="285750" y="115416"/>
                </a:moveTo>
                <a:lnTo>
                  <a:pt x="240432" y="160734"/>
                </a:lnTo>
                <a:lnTo>
                  <a:pt x="240878" y="160734"/>
                </a:lnTo>
                <a:lnTo>
                  <a:pt x="285750" y="115862"/>
                </a:lnTo>
                <a:lnTo>
                  <a:pt x="285750" y="115416"/>
                </a:lnTo>
                <a:close/>
                <a:moveTo>
                  <a:pt x="285750" y="121667"/>
                </a:moveTo>
                <a:lnTo>
                  <a:pt x="246683" y="160734"/>
                </a:lnTo>
                <a:lnTo>
                  <a:pt x="247129" y="160734"/>
                </a:lnTo>
                <a:lnTo>
                  <a:pt x="285750" y="122113"/>
                </a:lnTo>
                <a:lnTo>
                  <a:pt x="285750" y="121667"/>
                </a:lnTo>
                <a:close/>
                <a:moveTo>
                  <a:pt x="285750" y="127917"/>
                </a:moveTo>
                <a:lnTo>
                  <a:pt x="252933" y="160734"/>
                </a:lnTo>
                <a:lnTo>
                  <a:pt x="253380" y="160734"/>
                </a:lnTo>
                <a:lnTo>
                  <a:pt x="285750" y="128364"/>
                </a:lnTo>
                <a:lnTo>
                  <a:pt x="285750" y="127917"/>
                </a:lnTo>
                <a:close/>
                <a:moveTo>
                  <a:pt x="285750" y="134168"/>
                </a:moveTo>
                <a:lnTo>
                  <a:pt x="259184" y="160734"/>
                </a:lnTo>
                <a:lnTo>
                  <a:pt x="259631" y="160734"/>
                </a:lnTo>
                <a:lnTo>
                  <a:pt x="285750" y="134615"/>
                </a:lnTo>
                <a:lnTo>
                  <a:pt x="285750" y="134168"/>
                </a:lnTo>
                <a:close/>
                <a:moveTo>
                  <a:pt x="285750" y="140419"/>
                </a:moveTo>
                <a:lnTo>
                  <a:pt x="265435" y="160734"/>
                </a:lnTo>
                <a:lnTo>
                  <a:pt x="265881" y="160734"/>
                </a:lnTo>
                <a:lnTo>
                  <a:pt x="285750" y="140865"/>
                </a:lnTo>
                <a:lnTo>
                  <a:pt x="285750" y="140419"/>
                </a:lnTo>
                <a:close/>
                <a:moveTo>
                  <a:pt x="285750" y="146670"/>
                </a:moveTo>
                <a:lnTo>
                  <a:pt x="271686" y="160734"/>
                </a:lnTo>
                <a:lnTo>
                  <a:pt x="272132" y="160734"/>
                </a:lnTo>
                <a:lnTo>
                  <a:pt x="285750" y="147116"/>
                </a:lnTo>
                <a:lnTo>
                  <a:pt x="285750" y="146670"/>
                </a:lnTo>
                <a:close/>
                <a:moveTo>
                  <a:pt x="285750" y="152921"/>
                </a:moveTo>
                <a:lnTo>
                  <a:pt x="277937" y="160734"/>
                </a:lnTo>
                <a:lnTo>
                  <a:pt x="278383" y="160734"/>
                </a:lnTo>
                <a:lnTo>
                  <a:pt x="285750" y="153367"/>
                </a:lnTo>
                <a:lnTo>
                  <a:pt x="285750" y="152921"/>
                </a:lnTo>
                <a:close/>
                <a:moveTo>
                  <a:pt x="285750" y="159171"/>
                </a:moveTo>
                <a:lnTo>
                  <a:pt x="284187" y="160734"/>
                </a:lnTo>
                <a:lnTo>
                  <a:pt x="284634" y="160734"/>
                </a:lnTo>
                <a:lnTo>
                  <a:pt x="285750" y="159618"/>
                </a:lnTo>
                <a:lnTo>
                  <a:pt x="285750" y="159171"/>
                </a:ln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902900" y="742300"/>
            <a:ext cx="7338300" cy="607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1pPr>
            <a:lvl2pPr lvl="1"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2pPr>
            <a:lvl3pPr lvl="2"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3pPr>
            <a:lvl4pPr lvl="3"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4pPr>
            <a:lvl5pPr lvl="4"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5pPr>
            <a:lvl6pPr lvl="5"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6pPr>
            <a:lvl7pPr lvl="6"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7pPr>
            <a:lvl8pPr lvl="7"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8pPr>
            <a:lvl9pPr lvl="8" algn="ctr">
              <a:spcBef>
                <a:spcPts val="0"/>
              </a:spcBef>
              <a:spcAft>
                <a:spcPts val="0"/>
              </a:spcAft>
              <a:buClr>
                <a:schemeClr val="dk2"/>
              </a:buClr>
              <a:buSzPts val="1800"/>
              <a:buFont typeface="Vidaloka"/>
              <a:buNone/>
              <a:defRPr sz="1800">
                <a:solidFill>
                  <a:schemeClr val="dk2"/>
                </a:solidFill>
                <a:latin typeface="Vidaloka"/>
                <a:ea typeface="Vidaloka"/>
                <a:cs typeface="Vidaloka"/>
                <a:sym typeface="Vidaloka"/>
              </a:defRPr>
            </a:lvl9pPr>
          </a:lstStyle>
          <a:p>
            <a:endParaRPr/>
          </a:p>
        </p:txBody>
      </p:sp>
      <p:sp>
        <p:nvSpPr>
          <p:cNvPr id="8" name="Google Shape;8;p1"/>
          <p:cNvSpPr txBox="1">
            <a:spLocks noGrp="1"/>
          </p:cNvSpPr>
          <p:nvPr>
            <p:ph type="body" idx="1"/>
          </p:nvPr>
        </p:nvSpPr>
        <p:spPr>
          <a:xfrm>
            <a:off x="902900" y="1598734"/>
            <a:ext cx="7338300" cy="26385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accent2"/>
              </a:buClr>
              <a:buSzPts val="2200"/>
              <a:buFont typeface="Tinos"/>
              <a:buChar char="⬗"/>
              <a:defRPr sz="2200">
                <a:solidFill>
                  <a:schemeClr val="dk1"/>
                </a:solidFill>
                <a:latin typeface="Tinos"/>
                <a:ea typeface="Tinos"/>
                <a:cs typeface="Tinos"/>
                <a:sym typeface="Tinos"/>
              </a:defRPr>
            </a:lvl1pPr>
            <a:lvl2pPr marL="914400" lvl="1"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2pPr>
            <a:lvl3pPr marL="1371600" lvl="2"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3pPr>
            <a:lvl4pPr marL="1828800" lvl="3"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4pPr>
            <a:lvl5pPr marL="2286000" lvl="4"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5pPr>
            <a:lvl6pPr marL="2743200" lvl="5"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6pPr>
            <a:lvl7pPr marL="3200400" lvl="6"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7pPr>
            <a:lvl8pPr marL="3657600" lvl="7"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8pPr>
            <a:lvl9pPr marL="4114800" lvl="8" indent="-368300">
              <a:spcBef>
                <a:spcPts val="0"/>
              </a:spcBef>
              <a:spcAft>
                <a:spcPts val="0"/>
              </a:spcAft>
              <a:buClr>
                <a:schemeClr val="dk1"/>
              </a:buClr>
              <a:buSzPts val="2200"/>
              <a:buFont typeface="Tinos"/>
              <a:buChar char="◇"/>
              <a:defRPr sz="2200">
                <a:solidFill>
                  <a:schemeClr val="dk1"/>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50" y="4645875"/>
            <a:ext cx="9144000" cy="4977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lt1"/>
                </a:solidFill>
                <a:latin typeface="Vidaloka"/>
                <a:ea typeface="Vidaloka"/>
                <a:cs typeface="Vidaloka"/>
                <a:sym typeface="Vidaloka"/>
              </a:defRPr>
            </a:lvl1pPr>
            <a:lvl2pPr lvl="1" algn="ctr">
              <a:buNone/>
              <a:defRPr sz="1300">
                <a:solidFill>
                  <a:schemeClr val="lt1"/>
                </a:solidFill>
                <a:latin typeface="Vidaloka"/>
                <a:ea typeface="Vidaloka"/>
                <a:cs typeface="Vidaloka"/>
                <a:sym typeface="Vidaloka"/>
              </a:defRPr>
            </a:lvl2pPr>
            <a:lvl3pPr lvl="2" algn="ctr">
              <a:buNone/>
              <a:defRPr sz="1300">
                <a:solidFill>
                  <a:schemeClr val="lt1"/>
                </a:solidFill>
                <a:latin typeface="Vidaloka"/>
                <a:ea typeface="Vidaloka"/>
                <a:cs typeface="Vidaloka"/>
                <a:sym typeface="Vidaloka"/>
              </a:defRPr>
            </a:lvl3pPr>
            <a:lvl4pPr lvl="3" algn="ctr">
              <a:buNone/>
              <a:defRPr sz="1300">
                <a:solidFill>
                  <a:schemeClr val="lt1"/>
                </a:solidFill>
                <a:latin typeface="Vidaloka"/>
                <a:ea typeface="Vidaloka"/>
                <a:cs typeface="Vidaloka"/>
                <a:sym typeface="Vidaloka"/>
              </a:defRPr>
            </a:lvl4pPr>
            <a:lvl5pPr lvl="4" algn="ctr">
              <a:buNone/>
              <a:defRPr sz="1300">
                <a:solidFill>
                  <a:schemeClr val="lt1"/>
                </a:solidFill>
                <a:latin typeface="Vidaloka"/>
                <a:ea typeface="Vidaloka"/>
                <a:cs typeface="Vidaloka"/>
                <a:sym typeface="Vidaloka"/>
              </a:defRPr>
            </a:lvl5pPr>
            <a:lvl6pPr lvl="5" algn="ctr">
              <a:buNone/>
              <a:defRPr sz="1300">
                <a:solidFill>
                  <a:schemeClr val="lt1"/>
                </a:solidFill>
                <a:latin typeface="Vidaloka"/>
                <a:ea typeface="Vidaloka"/>
                <a:cs typeface="Vidaloka"/>
                <a:sym typeface="Vidaloka"/>
              </a:defRPr>
            </a:lvl6pPr>
            <a:lvl7pPr lvl="6" algn="ctr">
              <a:buNone/>
              <a:defRPr sz="1300">
                <a:solidFill>
                  <a:schemeClr val="lt1"/>
                </a:solidFill>
                <a:latin typeface="Vidaloka"/>
                <a:ea typeface="Vidaloka"/>
                <a:cs typeface="Vidaloka"/>
                <a:sym typeface="Vidaloka"/>
              </a:defRPr>
            </a:lvl7pPr>
            <a:lvl8pPr lvl="7" algn="ctr">
              <a:buNone/>
              <a:defRPr sz="1300">
                <a:solidFill>
                  <a:schemeClr val="lt1"/>
                </a:solidFill>
                <a:latin typeface="Vidaloka"/>
                <a:ea typeface="Vidaloka"/>
                <a:cs typeface="Vidaloka"/>
                <a:sym typeface="Vidaloka"/>
              </a:defRPr>
            </a:lvl8pPr>
            <a:lvl9pPr lvl="8" algn="ctr">
              <a:buNone/>
              <a:defRPr sz="1300">
                <a:solidFill>
                  <a:schemeClr val="lt1"/>
                </a:solidFill>
                <a:latin typeface="Vidaloka"/>
                <a:ea typeface="Vidaloka"/>
                <a:cs typeface="Vidaloka"/>
                <a:sym typeface="Vidalok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7" r:id="rId3"/>
    <p:sldLayoutId id="2147483659"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C53BBC1-6CE3-47EC-B1D8-9A241D52FAAE}"/>
              </a:ext>
            </a:extLst>
          </p:cNvPr>
          <p:cNvGrpSpPr/>
          <p:nvPr/>
        </p:nvGrpSpPr>
        <p:grpSpPr>
          <a:xfrm flipH="1" flipV="1">
            <a:off x="4160719" y="1190400"/>
            <a:ext cx="5108256" cy="221234"/>
            <a:chOff x="5069840" y="3310420"/>
            <a:chExt cx="5950440" cy="230341"/>
          </a:xfrm>
          <a:solidFill>
            <a:schemeClr val="accent3"/>
          </a:solidFill>
        </p:grpSpPr>
        <p:sp>
          <p:nvSpPr>
            <p:cNvPr id="21" name="Rectangle 20">
              <a:extLst>
                <a:ext uri="{FF2B5EF4-FFF2-40B4-BE49-F238E27FC236}">
                  <a16:creationId xmlns:a16="http://schemas.microsoft.com/office/drawing/2014/main" id="{87B056A4-D3B8-4938-A07E-079EACFE5344}"/>
                </a:ext>
              </a:extLst>
            </p:cNvPr>
            <p:cNvSpPr/>
            <p:nvPr/>
          </p:nvSpPr>
          <p:spPr>
            <a:xfrm>
              <a:off x="5069840" y="3378201"/>
              <a:ext cx="4480560" cy="946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a:p>
          </p:txBody>
        </p:sp>
        <p:sp>
          <p:nvSpPr>
            <p:cNvPr id="22" name="Rectangle: Rounded Corners 21">
              <a:extLst>
                <a:ext uri="{FF2B5EF4-FFF2-40B4-BE49-F238E27FC236}">
                  <a16:creationId xmlns:a16="http://schemas.microsoft.com/office/drawing/2014/main" id="{EE1E0AC2-A45F-479C-81E1-77A086955328}"/>
                </a:ext>
              </a:extLst>
            </p:cNvPr>
            <p:cNvSpPr/>
            <p:nvPr/>
          </p:nvSpPr>
          <p:spPr>
            <a:xfrm>
              <a:off x="8459960" y="3310420"/>
              <a:ext cx="2560320" cy="23034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p>
          </p:txBody>
        </p:sp>
      </p:grpSp>
      <p:grpSp>
        <p:nvGrpSpPr>
          <p:cNvPr id="26" name="Group 25">
            <a:extLst>
              <a:ext uri="{FF2B5EF4-FFF2-40B4-BE49-F238E27FC236}">
                <a16:creationId xmlns:a16="http://schemas.microsoft.com/office/drawing/2014/main" id="{54886E52-839E-A227-2E73-9EEC84E4E8A1}"/>
              </a:ext>
            </a:extLst>
          </p:cNvPr>
          <p:cNvGrpSpPr/>
          <p:nvPr/>
        </p:nvGrpSpPr>
        <p:grpSpPr>
          <a:xfrm>
            <a:off x="3792851" y="205999"/>
            <a:ext cx="5187476" cy="736781"/>
            <a:chOff x="5608787" y="-35301"/>
            <a:chExt cx="5982484" cy="982373"/>
          </a:xfrm>
        </p:grpSpPr>
        <p:sp>
          <p:nvSpPr>
            <p:cNvPr id="19" name="TextBox 18">
              <a:extLst>
                <a:ext uri="{FF2B5EF4-FFF2-40B4-BE49-F238E27FC236}">
                  <a16:creationId xmlns:a16="http://schemas.microsoft.com/office/drawing/2014/main" id="{042C12F7-AE9B-40D2-A6C4-2F1B6BC860EE}"/>
                </a:ext>
              </a:extLst>
            </p:cNvPr>
            <p:cNvSpPr txBox="1"/>
            <p:nvPr/>
          </p:nvSpPr>
          <p:spPr>
            <a:xfrm>
              <a:off x="5608787" y="-35301"/>
              <a:ext cx="5982484" cy="492442"/>
            </a:xfrm>
            <a:prstGeom prst="rect">
              <a:avLst/>
            </a:prstGeom>
            <a:noFill/>
          </p:spPr>
          <p:txBody>
            <a:bodyPr wrap="square" rtlCol="0" anchor="ctr">
              <a:spAutoFit/>
            </a:bodyPr>
            <a:lstStyle/>
            <a:p>
              <a:r>
                <a:rPr lang="en-US" altLang="ko-KR" sz="1800" b="1" dirty="0" err="1">
                  <a:solidFill>
                    <a:schemeClr val="bg1"/>
                  </a:solidFill>
                  <a:latin typeface="Times New Roman" panose="02020603050405020304" pitchFamily="18" charset="0"/>
                  <a:cs typeface="Times New Roman" panose="02020603050405020304" pitchFamily="18" charset="0"/>
                </a:rPr>
                <a:t>Trường</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Đại</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Học</a:t>
              </a:r>
              <a:r>
                <a:rPr lang="en-US" altLang="ko-KR" sz="1800" b="1" dirty="0">
                  <a:solidFill>
                    <a:schemeClr val="bg1"/>
                  </a:solidFill>
                  <a:latin typeface="Times New Roman" panose="02020603050405020304" pitchFamily="18" charset="0"/>
                  <a:cs typeface="Times New Roman" panose="02020603050405020304" pitchFamily="18" charset="0"/>
                </a:rPr>
                <a:t> Giao </a:t>
              </a:r>
              <a:r>
                <a:rPr lang="en-US" altLang="ko-KR" sz="1800" b="1" dirty="0" err="1">
                  <a:solidFill>
                    <a:schemeClr val="bg1"/>
                  </a:solidFill>
                  <a:latin typeface="Times New Roman" panose="02020603050405020304" pitchFamily="18" charset="0"/>
                  <a:cs typeface="Times New Roman" panose="02020603050405020304" pitchFamily="18" charset="0"/>
                </a:rPr>
                <a:t>thông</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Vận</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tải</a:t>
              </a:r>
              <a:r>
                <a:rPr lang="en-US" altLang="ko-KR" sz="1800" b="1" dirty="0">
                  <a:solidFill>
                    <a:schemeClr val="bg1"/>
                  </a:solidFill>
                  <a:latin typeface="Times New Roman" panose="02020603050405020304" pitchFamily="18" charset="0"/>
                  <a:cs typeface="Times New Roman" panose="02020603050405020304" pitchFamily="18" charset="0"/>
                </a:rPr>
                <a:t> PH TPHCM</a:t>
              </a:r>
              <a:endParaRPr lang="ko-KR" altLang="en-US" sz="18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4F7F2D-30E5-0BD9-7097-2198C00F006E}"/>
                </a:ext>
              </a:extLst>
            </p:cNvPr>
            <p:cNvSpPr txBox="1"/>
            <p:nvPr/>
          </p:nvSpPr>
          <p:spPr>
            <a:xfrm>
              <a:off x="6896619" y="454630"/>
              <a:ext cx="3530561" cy="492442"/>
            </a:xfrm>
            <a:prstGeom prst="rect">
              <a:avLst/>
            </a:prstGeom>
            <a:noFill/>
          </p:spPr>
          <p:txBody>
            <a:bodyPr wrap="square" rtlCol="0" anchor="ctr">
              <a:spAutoFit/>
            </a:bodyPr>
            <a:lstStyle/>
            <a:p>
              <a:r>
                <a:rPr lang="en-US" altLang="ko-KR" sz="1800" b="1" dirty="0" err="1">
                  <a:solidFill>
                    <a:schemeClr val="bg1"/>
                  </a:solidFill>
                  <a:latin typeface="Times New Roman" panose="02020603050405020304" pitchFamily="18" charset="0"/>
                  <a:cs typeface="Times New Roman" panose="02020603050405020304" pitchFamily="18" charset="0"/>
                </a:rPr>
                <a:t>Bộ</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môn</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Công</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nghệ</a:t>
              </a:r>
              <a:r>
                <a:rPr lang="en-US" altLang="ko-KR" sz="1800" b="1" dirty="0">
                  <a:solidFill>
                    <a:schemeClr val="bg1"/>
                  </a:solidFill>
                  <a:latin typeface="Times New Roman" panose="02020603050405020304" pitchFamily="18" charset="0"/>
                  <a:cs typeface="Times New Roman" panose="02020603050405020304" pitchFamily="18" charset="0"/>
                </a:rPr>
                <a:t> </a:t>
              </a:r>
              <a:r>
                <a:rPr lang="en-US" altLang="ko-KR" sz="1800" b="1" dirty="0" err="1">
                  <a:solidFill>
                    <a:schemeClr val="bg1"/>
                  </a:solidFill>
                  <a:latin typeface="Times New Roman" panose="02020603050405020304" pitchFamily="18" charset="0"/>
                  <a:cs typeface="Times New Roman" panose="02020603050405020304" pitchFamily="18" charset="0"/>
                </a:rPr>
                <a:t>Thông</a:t>
              </a:r>
              <a:r>
                <a:rPr lang="en-US" altLang="ko-KR" sz="1800" b="1" dirty="0">
                  <a:solidFill>
                    <a:schemeClr val="bg1"/>
                  </a:solidFill>
                  <a:latin typeface="Times New Roman" panose="02020603050405020304" pitchFamily="18" charset="0"/>
                  <a:cs typeface="Times New Roman" panose="02020603050405020304" pitchFamily="18" charset="0"/>
                </a:rPr>
                <a:t> tin</a:t>
              </a:r>
              <a:endParaRPr lang="ko-KR" altLang="en-US" sz="1800" b="1" dirty="0">
                <a:solidFill>
                  <a:schemeClr val="bg1"/>
                </a:solidFill>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9C15D7C7-C841-D9E1-A4F1-28541FA26A64}"/>
              </a:ext>
            </a:extLst>
          </p:cNvPr>
          <p:cNvSpPr txBox="1"/>
          <p:nvPr/>
        </p:nvSpPr>
        <p:spPr>
          <a:xfrm>
            <a:off x="6171868" y="1537922"/>
            <a:ext cx="1332375" cy="1107996"/>
          </a:xfrm>
          <a:prstGeom prst="rect">
            <a:avLst/>
          </a:prstGeom>
          <a:noFill/>
        </p:spPr>
        <p:txBody>
          <a:bodyPr wrap="square" rtlCol="0" anchor="ctr">
            <a:spAutoFit/>
          </a:bodyPr>
          <a:lstStyle/>
          <a:p>
            <a:pPr algn="dist"/>
            <a:r>
              <a:rPr lang="en-US" altLang="ko-KR" sz="6600" b="1" dirty="0">
                <a:solidFill>
                  <a:srgbClr val="CE8D3E"/>
                </a:solidFill>
                <a:latin typeface="+mj-lt"/>
                <a:cs typeface="Arial" pitchFamily="34" charset="0"/>
              </a:rPr>
              <a:t>C#</a:t>
            </a:r>
          </a:p>
        </p:txBody>
      </p:sp>
      <p:sp>
        <p:nvSpPr>
          <p:cNvPr id="28" name="TextBox 27">
            <a:extLst>
              <a:ext uri="{FF2B5EF4-FFF2-40B4-BE49-F238E27FC236}">
                <a16:creationId xmlns:a16="http://schemas.microsoft.com/office/drawing/2014/main" id="{AE8847F6-E1CE-399E-2456-9D95B1653B31}"/>
              </a:ext>
            </a:extLst>
          </p:cNvPr>
          <p:cNvSpPr txBox="1"/>
          <p:nvPr/>
        </p:nvSpPr>
        <p:spPr>
          <a:xfrm>
            <a:off x="5141689" y="3880903"/>
            <a:ext cx="3555581" cy="338554"/>
          </a:xfrm>
          <a:prstGeom prst="rect">
            <a:avLst/>
          </a:prstGeom>
          <a:noFill/>
        </p:spPr>
        <p:txBody>
          <a:bodyPr wrap="square">
            <a:spAutoFit/>
          </a:bodyPr>
          <a:lstStyle/>
          <a:p>
            <a:r>
              <a:rPr lang="en-US" altLang="ko-KR" sz="1600" b="1" dirty="0">
                <a:solidFill>
                  <a:schemeClr val="bg1"/>
                </a:solidFill>
                <a:cs typeface="Arial" pitchFamily="34" charset="0"/>
              </a:rPr>
              <a:t>GVHD: </a:t>
            </a:r>
            <a:r>
              <a:rPr lang="en-US" altLang="ko-KR" sz="1600" b="1" dirty="0" err="1">
                <a:solidFill>
                  <a:schemeClr val="bg1"/>
                </a:solidFill>
                <a:cs typeface="Arial" pitchFamily="34" charset="0"/>
              </a:rPr>
              <a:t>Ths.Nguyễn</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Thị</a:t>
            </a:r>
            <a:r>
              <a:rPr lang="en-US" altLang="ko-KR" sz="1600" b="1" dirty="0">
                <a:solidFill>
                  <a:schemeClr val="bg1"/>
                </a:solidFill>
                <a:cs typeface="Arial" pitchFamily="34" charset="0"/>
              </a:rPr>
              <a:t> Anh </a:t>
            </a:r>
            <a:r>
              <a:rPr lang="en-US" altLang="ko-KR" sz="1600" b="1" dirty="0" err="1">
                <a:solidFill>
                  <a:schemeClr val="bg1"/>
                </a:solidFill>
                <a:cs typeface="Arial" pitchFamily="34" charset="0"/>
              </a:rPr>
              <a:t>Thư</a:t>
            </a:r>
            <a:endParaRPr lang="ko-KR" altLang="en-US" sz="1600" b="1" dirty="0">
              <a:solidFill>
                <a:schemeClr val="bg1"/>
              </a:solidFill>
              <a:cs typeface="Arial" pitchFamily="34" charset="0"/>
            </a:endParaRPr>
          </a:p>
        </p:txBody>
      </p:sp>
      <p:sp>
        <p:nvSpPr>
          <p:cNvPr id="29" name="TextBox 28">
            <a:extLst>
              <a:ext uri="{FF2B5EF4-FFF2-40B4-BE49-F238E27FC236}">
                <a16:creationId xmlns:a16="http://schemas.microsoft.com/office/drawing/2014/main" id="{48185973-801C-A8C4-CB93-1E14A48F1E3B}"/>
              </a:ext>
            </a:extLst>
          </p:cNvPr>
          <p:cNvSpPr txBox="1"/>
          <p:nvPr/>
        </p:nvSpPr>
        <p:spPr>
          <a:xfrm>
            <a:off x="5029860" y="4254707"/>
            <a:ext cx="3309265" cy="338554"/>
          </a:xfrm>
          <a:prstGeom prst="rect">
            <a:avLst/>
          </a:prstGeom>
          <a:noFill/>
        </p:spPr>
        <p:txBody>
          <a:bodyPr wrap="square">
            <a:spAutoFit/>
          </a:bodyPr>
          <a:lstStyle/>
          <a:p>
            <a:r>
              <a:rPr lang="en-US" altLang="ko-KR" sz="1600" b="1" dirty="0" err="1">
                <a:solidFill>
                  <a:schemeClr val="bg1"/>
                </a:solidFill>
                <a:cs typeface="Arial" pitchFamily="34" charset="0"/>
              </a:rPr>
              <a:t>Nhóm</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thực</a:t>
            </a:r>
            <a:r>
              <a:rPr lang="en-US" altLang="ko-KR" sz="1600" b="1" dirty="0">
                <a:solidFill>
                  <a:schemeClr val="bg1"/>
                </a:solidFill>
                <a:cs typeface="Arial" pitchFamily="34" charset="0"/>
              </a:rPr>
              <a:t> </a:t>
            </a:r>
            <a:r>
              <a:rPr lang="en-US" altLang="ko-KR" sz="1600" b="1" dirty="0" err="1">
                <a:solidFill>
                  <a:schemeClr val="bg1"/>
                </a:solidFill>
                <a:cs typeface="Arial" pitchFamily="34" charset="0"/>
              </a:rPr>
              <a:t>hiện</a:t>
            </a:r>
            <a:r>
              <a:rPr lang="en-US" altLang="ko-KR" sz="1600" b="1" dirty="0">
                <a:solidFill>
                  <a:schemeClr val="bg1"/>
                </a:solidFill>
                <a:cs typeface="Arial" pitchFamily="34" charset="0"/>
              </a:rPr>
              <a:t>: FLY TEAM</a:t>
            </a:r>
            <a:endParaRPr lang="ko-KR" altLang="en-US" sz="1600" b="1" dirty="0">
              <a:solidFill>
                <a:schemeClr val="bg1"/>
              </a:solidFill>
              <a:cs typeface="Arial" pitchFamily="34" charset="0"/>
            </a:endParaRPr>
          </a:p>
        </p:txBody>
      </p:sp>
      <p:sp>
        <p:nvSpPr>
          <p:cNvPr id="30" name="TextBox 29">
            <a:extLst>
              <a:ext uri="{FF2B5EF4-FFF2-40B4-BE49-F238E27FC236}">
                <a16:creationId xmlns:a16="http://schemas.microsoft.com/office/drawing/2014/main" id="{5CE164B9-E785-400B-B9E5-5F38156D45D3}"/>
              </a:ext>
            </a:extLst>
          </p:cNvPr>
          <p:cNvSpPr txBox="1"/>
          <p:nvPr/>
        </p:nvSpPr>
        <p:spPr>
          <a:xfrm>
            <a:off x="4234483" y="2737657"/>
            <a:ext cx="4304211" cy="830997"/>
          </a:xfrm>
          <a:prstGeom prst="rect">
            <a:avLst/>
          </a:prstGeom>
          <a:noFill/>
        </p:spPr>
        <p:txBody>
          <a:bodyPr wrap="square">
            <a:spAutoFit/>
          </a:bodyPr>
          <a:lstStyle/>
          <a:p>
            <a:pPr algn="ctr"/>
            <a:r>
              <a:rPr lang="en-US" altLang="ko-KR" sz="2400" b="1" dirty="0">
                <a:solidFill>
                  <a:schemeClr val="bg1"/>
                </a:solidFill>
                <a:cs typeface="Arial" pitchFamily="34" charset="0"/>
              </a:rPr>
              <a:t>QUẢN LÝ CỬA HÀNG TIỆN LỢI GS25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40FC-A4B2-58CC-8F74-A72285354F1B}"/>
              </a:ext>
            </a:extLst>
          </p:cNvPr>
          <p:cNvSpPr>
            <a:spLocks noGrp="1"/>
          </p:cNvSpPr>
          <p:nvPr>
            <p:ph type="title"/>
          </p:nvPr>
        </p:nvSpPr>
        <p:spPr/>
        <p:txBody>
          <a:bodyPr/>
          <a:lstStyle/>
          <a:p>
            <a:r>
              <a:rPr lang="en-US" dirty="0"/>
              <a:t>USECASE TỔNG QUÁT</a:t>
            </a:r>
            <a:endParaRPr lang="vi-VN" dirty="0"/>
          </a:p>
        </p:txBody>
      </p:sp>
      <p:sp>
        <p:nvSpPr>
          <p:cNvPr id="3" name="Slide Number Placeholder 2">
            <a:extLst>
              <a:ext uri="{FF2B5EF4-FFF2-40B4-BE49-F238E27FC236}">
                <a16:creationId xmlns:a16="http://schemas.microsoft.com/office/drawing/2014/main" id="{DE25886F-0470-B169-A7AF-8A67989F0E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7F572A6E-730E-4612-59E0-5F85B35D1DE8}"/>
              </a:ext>
            </a:extLst>
          </p:cNvPr>
          <p:cNvPicPr>
            <a:picLocks noChangeAspect="1"/>
          </p:cNvPicPr>
          <p:nvPr/>
        </p:nvPicPr>
        <p:blipFill>
          <a:blip r:embed="rId2"/>
          <a:stretch>
            <a:fillRect/>
          </a:stretch>
        </p:blipFill>
        <p:spPr>
          <a:xfrm>
            <a:off x="1814840" y="1297363"/>
            <a:ext cx="5702786" cy="3103837"/>
          </a:xfrm>
          <a:prstGeom prst="rect">
            <a:avLst/>
          </a:prstGeom>
        </p:spPr>
      </p:pic>
    </p:spTree>
    <p:extLst>
      <p:ext uri="{BB962C8B-B14F-4D97-AF65-F5344CB8AC3E}">
        <p14:creationId xmlns:p14="http://schemas.microsoft.com/office/powerpoint/2010/main" val="285335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5754-4F13-2E3A-4646-9097DC2F8B06}"/>
              </a:ext>
            </a:extLst>
          </p:cNvPr>
          <p:cNvSpPr>
            <a:spLocks noGrp="1"/>
          </p:cNvSpPr>
          <p:nvPr>
            <p:ph type="title"/>
          </p:nvPr>
        </p:nvSpPr>
        <p:spPr/>
        <p:txBody>
          <a:bodyPr/>
          <a:lstStyle/>
          <a:p>
            <a:r>
              <a:rPr lang="en-US" dirty="0"/>
              <a:t>USECASE ĐĂNG NHẬP VÀ ĐĂNG XUẤT</a:t>
            </a:r>
            <a:endParaRPr lang="vi-VN" dirty="0"/>
          </a:p>
        </p:txBody>
      </p:sp>
      <p:sp>
        <p:nvSpPr>
          <p:cNvPr id="3" name="Slide Number Placeholder 2">
            <a:extLst>
              <a:ext uri="{FF2B5EF4-FFF2-40B4-BE49-F238E27FC236}">
                <a16:creationId xmlns:a16="http://schemas.microsoft.com/office/drawing/2014/main" id="{F239F7EA-0FCB-BC3D-CC69-FD6EC85FA7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C3622E07-29AA-39C1-18E5-900CEB094C36}"/>
              </a:ext>
            </a:extLst>
          </p:cNvPr>
          <p:cNvPicPr>
            <a:picLocks noChangeAspect="1"/>
          </p:cNvPicPr>
          <p:nvPr/>
        </p:nvPicPr>
        <p:blipFill>
          <a:blip r:embed="rId2"/>
          <a:stretch>
            <a:fillRect/>
          </a:stretch>
        </p:blipFill>
        <p:spPr>
          <a:xfrm>
            <a:off x="2981007" y="1278467"/>
            <a:ext cx="3181985" cy="2972445"/>
          </a:xfrm>
          <a:prstGeom prst="rect">
            <a:avLst/>
          </a:prstGeom>
        </p:spPr>
      </p:pic>
    </p:spTree>
    <p:extLst>
      <p:ext uri="{BB962C8B-B14F-4D97-AF65-F5344CB8AC3E}">
        <p14:creationId xmlns:p14="http://schemas.microsoft.com/office/powerpoint/2010/main" val="160753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8D2E-DD3A-905A-1EAE-F71BA369FCC5}"/>
              </a:ext>
            </a:extLst>
          </p:cNvPr>
          <p:cNvSpPr>
            <a:spLocks noGrp="1"/>
          </p:cNvSpPr>
          <p:nvPr>
            <p:ph type="title"/>
          </p:nvPr>
        </p:nvSpPr>
        <p:spPr/>
        <p:txBody>
          <a:bodyPr/>
          <a:lstStyle/>
          <a:p>
            <a:r>
              <a:rPr lang="en-US" dirty="0"/>
              <a:t>USECASE QUẢN LÝ NHÂN VIÊN</a:t>
            </a:r>
            <a:endParaRPr lang="vi-VN" dirty="0"/>
          </a:p>
        </p:txBody>
      </p:sp>
      <p:sp>
        <p:nvSpPr>
          <p:cNvPr id="3" name="Slide Number Placeholder 2">
            <a:extLst>
              <a:ext uri="{FF2B5EF4-FFF2-40B4-BE49-F238E27FC236}">
                <a16:creationId xmlns:a16="http://schemas.microsoft.com/office/drawing/2014/main" id="{76EC02C3-6A00-12A2-F7FC-1DB5F742C4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35790B28-8AB7-4964-0C37-4A2BBD358239}"/>
              </a:ext>
            </a:extLst>
          </p:cNvPr>
          <p:cNvPicPr>
            <a:picLocks noChangeAspect="1"/>
          </p:cNvPicPr>
          <p:nvPr/>
        </p:nvPicPr>
        <p:blipFill>
          <a:blip r:embed="rId2"/>
          <a:stretch>
            <a:fillRect/>
          </a:stretch>
        </p:blipFill>
        <p:spPr>
          <a:xfrm>
            <a:off x="2408153" y="1270001"/>
            <a:ext cx="4551059" cy="2971164"/>
          </a:xfrm>
          <a:prstGeom prst="rect">
            <a:avLst/>
          </a:prstGeom>
        </p:spPr>
      </p:pic>
    </p:spTree>
    <p:extLst>
      <p:ext uri="{BB962C8B-B14F-4D97-AF65-F5344CB8AC3E}">
        <p14:creationId xmlns:p14="http://schemas.microsoft.com/office/powerpoint/2010/main" val="415783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F5E6-96F0-2D56-1576-F8FED18261D0}"/>
              </a:ext>
            </a:extLst>
          </p:cNvPr>
          <p:cNvSpPr>
            <a:spLocks noGrp="1"/>
          </p:cNvSpPr>
          <p:nvPr>
            <p:ph type="title"/>
          </p:nvPr>
        </p:nvSpPr>
        <p:spPr/>
        <p:txBody>
          <a:bodyPr/>
          <a:lstStyle/>
          <a:p>
            <a:r>
              <a:rPr lang="en-US" dirty="0"/>
              <a:t>USECASE QUẢN LÝ SẢN PHẨM</a:t>
            </a:r>
            <a:endParaRPr lang="vi-VN" dirty="0"/>
          </a:p>
        </p:txBody>
      </p:sp>
      <p:sp>
        <p:nvSpPr>
          <p:cNvPr id="3" name="Slide Number Placeholder 2">
            <a:extLst>
              <a:ext uri="{FF2B5EF4-FFF2-40B4-BE49-F238E27FC236}">
                <a16:creationId xmlns:a16="http://schemas.microsoft.com/office/drawing/2014/main" id="{F81C3B27-7D59-0830-24D6-30D1684CB6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B52D58D5-6AEC-C823-6706-081CB8F857CE}"/>
              </a:ext>
            </a:extLst>
          </p:cNvPr>
          <p:cNvPicPr>
            <a:picLocks noChangeAspect="1"/>
          </p:cNvPicPr>
          <p:nvPr/>
        </p:nvPicPr>
        <p:blipFill>
          <a:blip r:embed="rId2"/>
          <a:stretch>
            <a:fillRect/>
          </a:stretch>
        </p:blipFill>
        <p:spPr>
          <a:xfrm>
            <a:off x="2101026" y="1278467"/>
            <a:ext cx="5102491" cy="3208125"/>
          </a:xfrm>
          <a:prstGeom prst="rect">
            <a:avLst/>
          </a:prstGeom>
        </p:spPr>
      </p:pic>
    </p:spTree>
    <p:extLst>
      <p:ext uri="{BB962C8B-B14F-4D97-AF65-F5344CB8AC3E}">
        <p14:creationId xmlns:p14="http://schemas.microsoft.com/office/powerpoint/2010/main" val="3943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BC3F-ABB1-73D8-2D8F-953EDE3E204F}"/>
              </a:ext>
            </a:extLst>
          </p:cNvPr>
          <p:cNvSpPr>
            <a:spLocks noGrp="1"/>
          </p:cNvSpPr>
          <p:nvPr>
            <p:ph type="title"/>
          </p:nvPr>
        </p:nvSpPr>
        <p:spPr/>
        <p:txBody>
          <a:bodyPr/>
          <a:lstStyle/>
          <a:p>
            <a:r>
              <a:rPr lang="en-US" dirty="0"/>
              <a:t>USECASE QUẢN LÝ MẶT HÀNG</a:t>
            </a:r>
            <a:endParaRPr lang="vi-VN" dirty="0"/>
          </a:p>
        </p:txBody>
      </p:sp>
      <p:sp>
        <p:nvSpPr>
          <p:cNvPr id="3" name="Slide Number Placeholder 2">
            <a:extLst>
              <a:ext uri="{FF2B5EF4-FFF2-40B4-BE49-F238E27FC236}">
                <a16:creationId xmlns:a16="http://schemas.microsoft.com/office/drawing/2014/main" id="{EE1EF923-349D-D1E3-DDD4-1320F5B118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9BBBBB24-BE15-292A-E518-1359DD2ECBB4}"/>
              </a:ext>
            </a:extLst>
          </p:cNvPr>
          <p:cNvPicPr>
            <a:picLocks noChangeAspect="1"/>
          </p:cNvPicPr>
          <p:nvPr/>
        </p:nvPicPr>
        <p:blipFill>
          <a:blip r:embed="rId2"/>
          <a:stretch>
            <a:fillRect/>
          </a:stretch>
        </p:blipFill>
        <p:spPr>
          <a:xfrm>
            <a:off x="1982363" y="1270000"/>
            <a:ext cx="5276995" cy="3057207"/>
          </a:xfrm>
          <a:prstGeom prst="rect">
            <a:avLst/>
          </a:prstGeom>
        </p:spPr>
      </p:pic>
    </p:spTree>
    <p:extLst>
      <p:ext uri="{BB962C8B-B14F-4D97-AF65-F5344CB8AC3E}">
        <p14:creationId xmlns:p14="http://schemas.microsoft.com/office/powerpoint/2010/main" val="30835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4DD6-9A20-3C97-EA7F-56139501EE05}"/>
              </a:ext>
            </a:extLst>
          </p:cNvPr>
          <p:cNvSpPr>
            <a:spLocks noGrp="1"/>
          </p:cNvSpPr>
          <p:nvPr>
            <p:ph type="title"/>
          </p:nvPr>
        </p:nvSpPr>
        <p:spPr/>
        <p:txBody>
          <a:bodyPr/>
          <a:lstStyle/>
          <a:p>
            <a:r>
              <a:rPr lang="en-US" dirty="0"/>
              <a:t>USECASE QUẢN LÝ HÓA ĐƠN</a:t>
            </a:r>
            <a:endParaRPr lang="vi-VN" dirty="0"/>
          </a:p>
        </p:txBody>
      </p:sp>
      <p:sp>
        <p:nvSpPr>
          <p:cNvPr id="3" name="Slide Number Placeholder 2">
            <a:extLst>
              <a:ext uri="{FF2B5EF4-FFF2-40B4-BE49-F238E27FC236}">
                <a16:creationId xmlns:a16="http://schemas.microsoft.com/office/drawing/2014/main" id="{953D3B2E-5806-AF7D-ADB1-0112190913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CA7E5AC4-3D42-4C62-1545-FAB860E1B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502" y="1286934"/>
            <a:ext cx="5360757" cy="3143144"/>
          </a:xfrm>
          <a:prstGeom prst="rect">
            <a:avLst/>
          </a:prstGeom>
        </p:spPr>
      </p:pic>
    </p:spTree>
    <p:extLst>
      <p:ext uri="{BB962C8B-B14F-4D97-AF65-F5344CB8AC3E}">
        <p14:creationId xmlns:p14="http://schemas.microsoft.com/office/powerpoint/2010/main" val="46161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6CC0-9FA7-9AC3-079B-925F3A47C42F}"/>
              </a:ext>
            </a:extLst>
          </p:cNvPr>
          <p:cNvSpPr>
            <a:spLocks noGrp="1"/>
          </p:cNvSpPr>
          <p:nvPr>
            <p:ph type="title"/>
          </p:nvPr>
        </p:nvSpPr>
        <p:spPr/>
        <p:txBody>
          <a:bodyPr/>
          <a:lstStyle/>
          <a:p>
            <a:r>
              <a:rPr lang="en-US" dirty="0"/>
              <a:t>USECASE QUẢN LÝ NHẬP HÀNG</a:t>
            </a:r>
            <a:endParaRPr lang="vi-VN" dirty="0"/>
          </a:p>
        </p:txBody>
      </p:sp>
      <p:sp>
        <p:nvSpPr>
          <p:cNvPr id="3" name="Slide Number Placeholder 2">
            <a:extLst>
              <a:ext uri="{FF2B5EF4-FFF2-40B4-BE49-F238E27FC236}">
                <a16:creationId xmlns:a16="http://schemas.microsoft.com/office/drawing/2014/main" id="{44DAE1A9-3799-A1B5-3E76-6C8D52C72F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34711175-74BC-F510-1585-1A52B7FF261A}"/>
              </a:ext>
            </a:extLst>
          </p:cNvPr>
          <p:cNvPicPr>
            <a:picLocks noChangeAspect="1"/>
          </p:cNvPicPr>
          <p:nvPr/>
        </p:nvPicPr>
        <p:blipFill>
          <a:blip r:embed="rId2"/>
          <a:stretch>
            <a:fillRect/>
          </a:stretch>
        </p:blipFill>
        <p:spPr>
          <a:xfrm>
            <a:off x="1807860" y="1270001"/>
            <a:ext cx="5646943" cy="3296284"/>
          </a:xfrm>
          <a:prstGeom prst="rect">
            <a:avLst/>
          </a:prstGeom>
        </p:spPr>
      </p:pic>
    </p:spTree>
    <p:extLst>
      <p:ext uri="{BB962C8B-B14F-4D97-AF65-F5344CB8AC3E}">
        <p14:creationId xmlns:p14="http://schemas.microsoft.com/office/powerpoint/2010/main" val="297795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689C-BEAF-6752-E865-CF1C1E02A643}"/>
              </a:ext>
            </a:extLst>
          </p:cNvPr>
          <p:cNvSpPr>
            <a:spLocks noGrp="1"/>
          </p:cNvSpPr>
          <p:nvPr>
            <p:ph type="title"/>
          </p:nvPr>
        </p:nvSpPr>
        <p:spPr/>
        <p:txBody>
          <a:bodyPr/>
          <a:lstStyle/>
          <a:p>
            <a:r>
              <a:rPr lang="en-US" dirty="0"/>
              <a:t>USECASE QUẢN LÝ KHÁCH HÀNG</a:t>
            </a:r>
            <a:endParaRPr lang="vi-VN" dirty="0"/>
          </a:p>
        </p:txBody>
      </p:sp>
      <p:sp>
        <p:nvSpPr>
          <p:cNvPr id="3" name="Slide Number Placeholder 2">
            <a:extLst>
              <a:ext uri="{FF2B5EF4-FFF2-40B4-BE49-F238E27FC236}">
                <a16:creationId xmlns:a16="http://schemas.microsoft.com/office/drawing/2014/main" id="{B11C8BD3-055C-D2CB-37BE-3C62059A24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600978CC-19E2-DC91-EA12-BB75C92E677C}"/>
              </a:ext>
            </a:extLst>
          </p:cNvPr>
          <p:cNvPicPr>
            <a:picLocks noChangeAspect="1"/>
          </p:cNvPicPr>
          <p:nvPr/>
        </p:nvPicPr>
        <p:blipFill>
          <a:blip r:embed="rId2"/>
          <a:stretch>
            <a:fillRect/>
          </a:stretch>
        </p:blipFill>
        <p:spPr>
          <a:xfrm>
            <a:off x="1898602" y="1286933"/>
            <a:ext cx="5500360" cy="3127269"/>
          </a:xfrm>
          <a:prstGeom prst="rect">
            <a:avLst/>
          </a:prstGeom>
        </p:spPr>
      </p:pic>
    </p:spTree>
    <p:extLst>
      <p:ext uri="{BB962C8B-B14F-4D97-AF65-F5344CB8AC3E}">
        <p14:creationId xmlns:p14="http://schemas.microsoft.com/office/powerpoint/2010/main" val="321350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A38F-9480-7571-1179-F18EC17FB3EF}"/>
              </a:ext>
            </a:extLst>
          </p:cNvPr>
          <p:cNvSpPr>
            <a:spLocks noGrp="1"/>
          </p:cNvSpPr>
          <p:nvPr>
            <p:ph type="title"/>
          </p:nvPr>
        </p:nvSpPr>
        <p:spPr/>
        <p:txBody>
          <a:bodyPr/>
          <a:lstStyle/>
          <a:p>
            <a:r>
              <a:rPr lang="en-US" dirty="0"/>
              <a:t>USECASE QUẢN LÝ PHIẾU QUÀ TẶNG</a:t>
            </a:r>
            <a:endParaRPr lang="vi-VN" dirty="0"/>
          </a:p>
        </p:txBody>
      </p:sp>
      <p:sp>
        <p:nvSpPr>
          <p:cNvPr id="3" name="Slide Number Placeholder 2">
            <a:extLst>
              <a:ext uri="{FF2B5EF4-FFF2-40B4-BE49-F238E27FC236}">
                <a16:creationId xmlns:a16="http://schemas.microsoft.com/office/drawing/2014/main" id="{9F7DA97F-F352-2B78-A8FD-FF9F8240AC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CC45B2FE-D82E-820E-5AAF-DB47B9ACD4E7}"/>
              </a:ext>
            </a:extLst>
          </p:cNvPr>
          <p:cNvPicPr>
            <a:picLocks noChangeAspect="1"/>
          </p:cNvPicPr>
          <p:nvPr/>
        </p:nvPicPr>
        <p:blipFill>
          <a:blip r:embed="rId2"/>
          <a:stretch>
            <a:fillRect/>
          </a:stretch>
        </p:blipFill>
        <p:spPr>
          <a:xfrm>
            <a:off x="1814840" y="1244600"/>
            <a:ext cx="5723725" cy="2910840"/>
          </a:xfrm>
          <a:prstGeom prst="rect">
            <a:avLst/>
          </a:prstGeom>
        </p:spPr>
      </p:pic>
    </p:spTree>
    <p:extLst>
      <p:ext uri="{BB962C8B-B14F-4D97-AF65-F5344CB8AC3E}">
        <p14:creationId xmlns:p14="http://schemas.microsoft.com/office/powerpoint/2010/main" val="342264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B8A9-691F-918B-CEF9-8343820F63EE}"/>
              </a:ext>
            </a:extLst>
          </p:cNvPr>
          <p:cNvSpPr>
            <a:spLocks noGrp="1"/>
          </p:cNvSpPr>
          <p:nvPr>
            <p:ph type="title"/>
          </p:nvPr>
        </p:nvSpPr>
        <p:spPr/>
        <p:txBody>
          <a:bodyPr/>
          <a:lstStyle/>
          <a:p>
            <a:r>
              <a:rPr lang="en-US" dirty="0"/>
              <a:t>USECASE QUẢN LÝ NHÀ CUNG CẤP</a:t>
            </a:r>
            <a:endParaRPr lang="vi-VN" dirty="0"/>
          </a:p>
        </p:txBody>
      </p:sp>
      <p:sp>
        <p:nvSpPr>
          <p:cNvPr id="3" name="Slide Number Placeholder 2">
            <a:extLst>
              <a:ext uri="{FF2B5EF4-FFF2-40B4-BE49-F238E27FC236}">
                <a16:creationId xmlns:a16="http://schemas.microsoft.com/office/drawing/2014/main" id="{ECFB710D-34A3-2D64-EDF4-5C60606104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1C075FF5-8206-6D6F-2C14-6F71A5F88BF3}"/>
              </a:ext>
            </a:extLst>
          </p:cNvPr>
          <p:cNvPicPr>
            <a:picLocks noChangeAspect="1"/>
          </p:cNvPicPr>
          <p:nvPr/>
        </p:nvPicPr>
        <p:blipFill>
          <a:blip r:embed="rId2"/>
          <a:stretch>
            <a:fillRect/>
          </a:stretch>
        </p:blipFill>
        <p:spPr>
          <a:xfrm>
            <a:off x="2010284" y="1261533"/>
            <a:ext cx="5235114" cy="2904067"/>
          </a:xfrm>
          <a:prstGeom prst="rect">
            <a:avLst/>
          </a:prstGeom>
        </p:spPr>
      </p:pic>
    </p:spTree>
    <p:extLst>
      <p:ext uri="{BB962C8B-B14F-4D97-AF65-F5344CB8AC3E}">
        <p14:creationId xmlns:p14="http://schemas.microsoft.com/office/powerpoint/2010/main" val="11574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idx="4294967295"/>
          </p:nvPr>
        </p:nvSpPr>
        <p:spPr>
          <a:xfrm>
            <a:off x="1425843" y="2709220"/>
            <a:ext cx="6235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2"/>
                </a:solidFill>
              </a:rPr>
              <a:t>FLY TEAM</a:t>
            </a:r>
            <a:endParaRPr sz="6000" dirty="0">
              <a:solidFill>
                <a:schemeClr val="accent2"/>
              </a:solidFill>
            </a:endParaRPr>
          </a:p>
        </p:txBody>
      </p:sp>
      <p:sp>
        <p:nvSpPr>
          <p:cNvPr id="136" name="Google Shape;136;p20"/>
          <p:cNvSpPr txBox="1">
            <a:spLocks noGrp="1"/>
          </p:cNvSpPr>
          <p:nvPr>
            <p:ph type="subTitle" idx="4294967295"/>
          </p:nvPr>
        </p:nvSpPr>
        <p:spPr>
          <a:xfrm>
            <a:off x="1454100" y="3603099"/>
            <a:ext cx="6235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b="1" i="1" dirty="0" err="1"/>
              <a:t>Lớp</a:t>
            </a:r>
            <a:r>
              <a:rPr lang="en-US" sz="1400" b="1" i="1" dirty="0"/>
              <a:t>: CQ.61.CNTT</a:t>
            </a:r>
          </a:p>
          <a:p>
            <a:pPr marL="0" lvl="0" indent="0" algn="ctr" rtl="0">
              <a:spcBef>
                <a:spcPts val="600"/>
              </a:spcBef>
              <a:spcAft>
                <a:spcPts val="0"/>
              </a:spcAft>
              <a:buNone/>
            </a:pPr>
            <a:r>
              <a:rPr lang="en-US" sz="1400" b="1" i="1" dirty="0" err="1"/>
              <a:t>Nhóm</a:t>
            </a:r>
            <a:r>
              <a:rPr lang="en-US" sz="1400" b="1" i="1" dirty="0"/>
              <a:t> </a:t>
            </a:r>
            <a:r>
              <a:rPr lang="en-US" sz="1400" b="1" i="1" dirty="0" err="1"/>
              <a:t>trưởng</a:t>
            </a:r>
            <a:r>
              <a:rPr lang="en-US" sz="1400" b="1" i="1" dirty="0"/>
              <a:t>: Phan </a:t>
            </a:r>
            <a:r>
              <a:rPr lang="en-US" sz="1400" b="1" i="1" dirty="0" err="1"/>
              <a:t>Khắc</a:t>
            </a:r>
            <a:r>
              <a:rPr lang="en-US" sz="1400" b="1" i="1" dirty="0"/>
              <a:t> </a:t>
            </a:r>
            <a:r>
              <a:rPr lang="en-US" sz="1400" b="1" i="1" dirty="0" err="1"/>
              <a:t>Bão</a:t>
            </a:r>
            <a:r>
              <a:rPr lang="en-US" sz="1400" b="1" i="1" dirty="0"/>
              <a:t> </a:t>
            </a:r>
            <a:r>
              <a:rPr lang="en-US" sz="1400" b="1" i="1" dirty="0" err="1"/>
              <a:t>Nghĩa</a:t>
            </a:r>
            <a:endParaRPr lang="en-US" sz="1400" b="1" i="1" dirty="0"/>
          </a:p>
        </p:txBody>
      </p:sp>
      <p:grpSp>
        <p:nvGrpSpPr>
          <p:cNvPr id="137" name="Google Shape;137;p20"/>
          <p:cNvGrpSpPr/>
          <p:nvPr/>
        </p:nvGrpSpPr>
        <p:grpSpPr>
          <a:xfrm>
            <a:off x="4001744" y="627518"/>
            <a:ext cx="1464296" cy="1464304"/>
            <a:chOff x="6643075" y="3664250"/>
            <a:chExt cx="407950" cy="407975"/>
          </a:xfrm>
        </p:grpSpPr>
        <p:sp>
          <p:nvSpPr>
            <p:cNvPr id="138" name="Google Shape;138;p2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0"/>
          <p:cNvGrpSpPr/>
          <p:nvPr/>
        </p:nvGrpSpPr>
        <p:grpSpPr>
          <a:xfrm rot="-587493">
            <a:off x="3916145" y="2282417"/>
            <a:ext cx="602035" cy="602000"/>
            <a:chOff x="576250" y="4319400"/>
            <a:chExt cx="442075" cy="442050"/>
          </a:xfrm>
        </p:grpSpPr>
        <p:sp>
          <p:nvSpPr>
            <p:cNvPr id="141" name="Google Shape;141;p2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0"/>
          <p:cNvSpPr/>
          <p:nvPr/>
        </p:nvSpPr>
        <p:spPr>
          <a:xfrm>
            <a:off x="3651738" y="965560"/>
            <a:ext cx="228893" cy="21855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2697359">
            <a:off x="5160015" y="2084418"/>
            <a:ext cx="347463" cy="3317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5434889" y="1895025"/>
            <a:ext cx="139156" cy="13294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1280198">
            <a:off x="3493170" y="1624765"/>
            <a:ext cx="139141" cy="13293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txBox="1">
            <a:spLocks noGrp="1"/>
          </p:cNvSpPr>
          <p:nvPr>
            <p:ph type="sldNum" idx="12"/>
          </p:nvPr>
        </p:nvSpPr>
        <p:spPr>
          <a:xfrm>
            <a:off x="-28257" y="477970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Google Shape;135;p20">
            <a:extLst>
              <a:ext uri="{FF2B5EF4-FFF2-40B4-BE49-F238E27FC236}">
                <a16:creationId xmlns:a16="http://schemas.microsoft.com/office/drawing/2014/main" id="{5ABDAFED-97EC-B3CB-6918-6158E41140B8}"/>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D7E0-99B3-7F42-2B26-0C86C93105FD}"/>
              </a:ext>
            </a:extLst>
          </p:cNvPr>
          <p:cNvSpPr>
            <a:spLocks noGrp="1"/>
          </p:cNvSpPr>
          <p:nvPr>
            <p:ph type="title"/>
          </p:nvPr>
        </p:nvSpPr>
        <p:spPr/>
        <p:txBody>
          <a:bodyPr/>
          <a:lstStyle/>
          <a:p>
            <a:r>
              <a:rPr lang="en-US" dirty="0"/>
              <a:t>USECASE QUẢN LÝ THU CHI</a:t>
            </a:r>
            <a:endParaRPr lang="vi-VN" dirty="0"/>
          </a:p>
        </p:txBody>
      </p:sp>
      <p:sp>
        <p:nvSpPr>
          <p:cNvPr id="3" name="Slide Number Placeholder 2">
            <a:extLst>
              <a:ext uri="{FF2B5EF4-FFF2-40B4-BE49-F238E27FC236}">
                <a16:creationId xmlns:a16="http://schemas.microsoft.com/office/drawing/2014/main" id="{E6E75522-B045-1C52-EFBD-E6C971B33A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4" name="Picture 3">
            <a:extLst>
              <a:ext uri="{FF2B5EF4-FFF2-40B4-BE49-F238E27FC236}">
                <a16:creationId xmlns:a16="http://schemas.microsoft.com/office/drawing/2014/main" id="{83A3EEEE-08C9-67F2-C011-9629557DCD0A}"/>
              </a:ext>
            </a:extLst>
          </p:cNvPr>
          <p:cNvPicPr>
            <a:picLocks noChangeAspect="1"/>
          </p:cNvPicPr>
          <p:nvPr/>
        </p:nvPicPr>
        <p:blipFill>
          <a:blip r:embed="rId2"/>
          <a:stretch>
            <a:fillRect/>
          </a:stretch>
        </p:blipFill>
        <p:spPr>
          <a:xfrm>
            <a:off x="1870681" y="1270000"/>
            <a:ext cx="5591102" cy="3150870"/>
          </a:xfrm>
          <a:prstGeom prst="rect">
            <a:avLst/>
          </a:prstGeom>
        </p:spPr>
      </p:pic>
    </p:spTree>
    <p:extLst>
      <p:ext uri="{BB962C8B-B14F-4D97-AF65-F5344CB8AC3E}">
        <p14:creationId xmlns:p14="http://schemas.microsoft.com/office/powerpoint/2010/main" val="69129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D138-1C78-B42A-1CD1-E33BFF17EF5D}"/>
              </a:ext>
            </a:extLst>
          </p:cNvPr>
          <p:cNvSpPr>
            <a:spLocks noGrp="1"/>
          </p:cNvSpPr>
          <p:nvPr>
            <p:ph type="title"/>
          </p:nvPr>
        </p:nvSpPr>
        <p:spPr/>
        <p:txBody>
          <a:bodyPr/>
          <a:lstStyle/>
          <a:p>
            <a:r>
              <a:rPr lang="en-US" dirty="0"/>
              <a:t>USECASE QUẢN LÝ HÀNG TỒN</a:t>
            </a:r>
            <a:endParaRPr lang="vi-VN" dirty="0"/>
          </a:p>
        </p:txBody>
      </p:sp>
      <p:sp>
        <p:nvSpPr>
          <p:cNvPr id="3" name="Slide Number Placeholder 2">
            <a:extLst>
              <a:ext uri="{FF2B5EF4-FFF2-40B4-BE49-F238E27FC236}">
                <a16:creationId xmlns:a16="http://schemas.microsoft.com/office/drawing/2014/main" id="{67AA0BE3-7E37-38F4-290A-AA922E82A1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4" name="Picture 3">
            <a:extLst>
              <a:ext uri="{FF2B5EF4-FFF2-40B4-BE49-F238E27FC236}">
                <a16:creationId xmlns:a16="http://schemas.microsoft.com/office/drawing/2014/main" id="{F577C2F5-D525-F626-3108-4658B93EA4B1}"/>
              </a:ext>
            </a:extLst>
          </p:cNvPr>
          <p:cNvPicPr>
            <a:picLocks noChangeAspect="1"/>
          </p:cNvPicPr>
          <p:nvPr/>
        </p:nvPicPr>
        <p:blipFill>
          <a:blip r:embed="rId2"/>
          <a:stretch>
            <a:fillRect/>
          </a:stretch>
        </p:blipFill>
        <p:spPr>
          <a:xfrm>
            <a:off x="1793899" y="1253067"/>
            <a:ext cx="5730706" cy="3115733"/>
          </a:xfrm>
          <a:prstGeom prst="rect">
            <a:avLst/>
          </a:prstGeom>
        </p:spPr>
      </p:pic>
    </p:spTree>
    <p:extLst>
      <p:ext uri="{BB962C8B-B14F-4D97-AF65-F5344CB8AC3E}">
        <p14:creationId xmlns:p14="http://schemas.microsoft.com/office/powerpoint/2010/main" val="2816936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A6D1-1E74-0302-91E7-125C574EDABC}"/>
              </a:ext>
            </a:extLst>
          </p:cNvPr>
          <p:cNvSpPr>
            <a:spLocks noGrp="1"/>
          </p:cNvSpPr>
          <p:nvPr>
            <p:ph type="title"/>
          </p:nvPr>
        </p:nvSpPr>
        <p:spPr/>
        <p:txBody>
          <a:bodyPr/>
          <a:lstStyle/>
          <a:p>
            <a:r>
              <a:rPr lang="en-US" dirty="0"/>
              <a:t>USECASE QUẢN LÝ CÔNG NỢ NHÀ CUNG CẤP</a:t>
            </a:r>
            <a:endParaRPr lang="vi-VN" dirty="0"/>
          </a:p>
        </p:txBody>
      </p:sp>
      <p:sp>
        <p:nvSpPr>
          <p:cNvPr id="3" name="Slide Number Placeholder 2">
            <a:extLst>
              <a:ext uri="{FF2B5EF4-FFF2-40B4-BE49-F238E27FC236}">
                <a16:creationId xmlns:a16="http://schemas.microsoft.com/office/drawing/2014/main" id="{14D42307-A751-EABF-1A37-E19900A734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4" name="Picture 3">
            <a:extLst>
              <a:ext uri="{FF2B5EF4-FFF2-40B4-BE49-F238E27FC236}">
                <a16:creationId xmlns:a16="http://schemas.microsoft.com/office/drawing/2014/main" id="{3C425FC0-7C0E-1FBB-7D14-CBA0D07DC38E}"/>
              </a:ext>
            </a:extLst>
          </p:cNvPr>
          <p:cNvPicPr>
            <a:picLocks noChangeAspect="1"/>
          </p:cNvPicPr>
          <p:nvPr/>
        </p:nvPicPr>
        <p:blipFill>
          <a:blip r:embed="rId2"/>
          <a:stretch>
            <a:fillRect/>
          </a:stretch>
        </p:blipFill>
        <p:spPr>
          <a:xfrm>
            <a:off x="1863701" y="1349500"/>
            <a:ext cx="5619023" cy="3119312"/>
          </a:xfrm>
          <a:prstGeom prst="rect">
            <a:avLst/>
          </a:prstGeom>
        </p:spPr>
      </p:pic>
    </p:spTree>
    <p:extLst>
      <p:ext uri="{BB962C8B-B14F-4D97-AF65-F5344CB8AC3E}">
        <p14:creationId xmlns:p14="http://schemas.microsoft.com/office/powerpoint/2010/main" val="21982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68E4-0203-9449-2CEE-C81C76CC6962}"/>
              </a:ext>
            </a:extLst>
          </p:cNvPr>
          <p:cNvSpPr>
            <a:spLocks noGrp="1"/>
          </p:cNvSpPr>
          <p:nvPr>
            <p:ph type="title"/>
          </p:nvPr>
        </p:nvSpPr>
        <p:spPr/>
        <p:txBody>
          <a:bodyPr/>
          <a:lstStyle/>
          <a:p>
            <a:r>
              <a:rPr lang="en-US" dirty="0"/>
              <a:t>USECASE QUẢN LÝ TRANG CHỦ</a:t>
            </a:r>
            <a:endParaRPr lang="vi-VN" dirty="0"/>
          </a:p>
        </p:txBody>
      </p:sp>
      <p:sp>
        <p:nvSpPr>
          <p:cNvPr id="3" name="Slide Number Placeholder 2">
            <a:extLst>
              <a:ext uri="{FF2B5EF4-FFF2-40B4-BE49-F238E27FC236}">
                <a16:creationId xmlns:a16="http://schemas.microsoft.com/office/drawing/2014/main" id="{D5B3F394-ADB8-CADE-D1F0-F48BB2BE8F9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4" name="Picture 3">
            <a:extLst>
              <a:ext uri="{FF2B5EF4-FFF2-40B4-BE49-F238E27FC236}">
                <a16:creationId xmlns:a16="http://schemas.microsoft.com/office/drawing/2014/main" id="{C5FC58AF-1BB4-C5E8-F80D-066B7CBDCFA9}"/>
              </a:ext>
            </a:extLst>
          </p:cNvPr>
          <p:cNvPicPr>
            <a:picLocks noChangeAspect="1"/>
          </p:cNvPicPr>
          <p:nvPr/>
        </p:nvPicPr>
        <p:blipFill>
          <a:blip r:embed="rId2"/>
          <a:stretch>
            <a:fillRect/>
          </a:stretch>
        </p:blipFill>
        <p:spPr>
          <a:xfrm>
            <a:off x="1989345" y="1286934"/>
            <a:ext cx="5353776" cy="2831994"/>
          </a:xfrm>
          <a:prstGeom prst="rect">
            <a:avLst/>
          </a:prstGeom>
        </p:spPr>
      </p:pic>
    </p:spTree>
    <p:extLst>
      <p:ext uri="{BB962C8B-B14F-4D97-AF65-F5344CB8AC3E}">
        <p14:creationId xmlns:p14="http://schemas.microsoft.com/office/powerpoint/2010/main" val="176899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7ECB-A34D-8485-6DA7-0A726C3E338D}"/>
              </a:ext>
            </a:extLst>
          </p:cNvPr>
          <p:cNvSpPr>
            <a:spLocks noGrp="1"/>
          </p:cNvSpPr>
          <p:nvPr>
            <p:ph type="title"/>
          </p:nvPr>
        </p:nvSpPr>
        <p:spPr/>
        <p:txBody>
          <a:bodyPr/>
          <a:lstStyle/>
          <a:p>
            <a:r>
              <a:rPr lang="en-US" dirty="0"/>
              <a:t>USECASE QUẢN LÝ TÀI KHOẢN</a:t>
            </a:r>
            <a:endParaRPr lang="vi-VN" dirty="0"/>
          </a:p>
        </p:txBody>
      </p:sp>
      <p:sp>
        <p:nvSpPr>
          <p:cNvPr id="3" name="Slide Number Placeholder 2">
            <a:extLst>
              <a:ext uri="{FF2B5EF4-FFF2-40B4-BE49-F238E27FC236}">
                <a16:creationId xmlns:a16="http://schemas.microsoft.com/office/drawing/2014/main" id="{1FB4339D-2BA0-3657-339F-CFD241B732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4" name="Picture 3">
            <a:extLst>
              <a:ext uri="{FF2B5EF4-FFF2-40B4-BE49-F238E27FC236}">
                <a16:creationId xmlns:a16="http://schemas.microsoft.com/office/drawing/2014/main" id="{98879F3D-D08F-5E05-69A3-1EBB6D6568E7}"/>
              </a:ext>
            </a:extLst>
          </p:cNvPr>
          <p:cNvPicPr>
            <a:picLocks noChangeAspect="1"/>
          </p:cNvPicPr>
          <p:nvPr/>
        </p:nvPicPr>
        <p:blipFill>
          <a:blip r:embed="rId2"/>
          <a:stretch>
            <a:fillRect/>
          </a:stretch>
        </p:blipFill>
        <p:spPr>
          <a:xfrm>
            <a:off x="2188209" y="1270000"/>
            <a:ext cx="4875705" cy="3050540"/>
          </a:xfrm>
          <a:prstGeom prst="rect">
            <a:avLst/>
          </a:prstGeom>
        </p:spPr>
      </p:pic>
    </p:spTree>
    <p:extLst>
      <p:ext uri="{BB962C8B-B14F-4D97-AF65-F5344CB8AC3E}">
        <p14:creationId xmlns:p14="http://schemas.microsoft.com/office/powerpoint/2010/main" val="425559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9087-86A9-1C11-2403-8D2565A625D2}"/>
              </a:ext>
            </a:extLst>
          </p:cNvPr>
          <p:cNvSpPr>
            <a:spLocks noGrp="1"/>
          </p:cNvSpPr>
          <p:nvPr>
            <p:ph type="title"/>
          </p:nvPr>
        </p:nvSpPr>
        <p:spPr>
          <a:xfrm>
            <a:off x="1190716" y="-121300"/>
            <a:ext cx="7338300" cy="607200"/>
          </a:xfrm>
        </p:spPr>
        <p:txBody>
          <a:bodyPr/>
          <a:lstStyle/>
          <a:p>
            <a:r>
              <a:rPr lang="en-US" dirty="0">
                <a:solidFill>
                  <a:schemeClr val="bg1"/>
                </a:solidFill>
              </a:rPr>
              <a:t>BIỂU ĐỒ CLASS</a:t>
            </a:r>
            <a:endParaRPr lang="vi-VN" dirty="0">
              <a:solidFill>
                <a:schemeClr val="bg1"/>
              </a:solidFill>
            </a:endParaRPr>
          </a:p>
        </p:txBody>
      </p:sp>
      <p:sp>
        <p:nvSpPr>
          <p:cNvPr id="3" name="Slide Number Placeholder 2">
            <a:extLst>
              <a:ext uri="{FF2B5EF4-FFF2-40B4-BE49-F238E27FC236}">
                <a16:creationId xmlns:a16="http://schemas.microsoft.com/office/drawing/2014/main" id="{EC23E855-A924-AD2D-64E5-954FD3A40E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4" name="Picture 3">
            <a:extLst>
              <a:ext uri="{FF2B5EF4-FFF2-40B4-BE49-F238E27FC236}">
                <a16:creationId xmlns:a16="http://schemas.microsoft.com/office/drawing/2014/main" id="{9507CBC4-22EF-12E2-69E6-E4958243141B}"/>
              </a:ext>
            </a:extLst>
          </p:cNvPr>
          <p:cNvPicPr>
            <a:picLocks noChangeAspect="1"/>
          </p:cNvPicPr>
          <p:nvPr/>
        </p:nvPicPr>
        <p:blipFill>
          <a:blip r:embed="rId2"/>
          <a:stretch>
            <a:fillRect/>
          </a:stretch>
        </p:blipFill>
        <p:spPr>
          <a:xfrm>
            <a:off x="478366" y="485900"/>
            <a:ext cx="8187267" cy="4268663"/>
          </a:xfrm>
          <a:prstGeom prst="rect">
            <a:avLst/>
          </a:prstGeom>
        </p:spPr>
      </p:pic>
    </p:spTree>
    <p:extLst>
      <p:ext uri="{BB962C8B-B14F-4D97-AF65-F5344CB8AC3E}">
        <p14:creationId xmlns:p14="http://schemas.microsoft.com/office/powerpoint/2010/main" val="1683128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ctrTitle"/>
          </p:nvPr>
        </p:nvSpPr>
        <p:spPr>
          <a:xfrm>
            <a:off x="3139299" y="1643125"/>
            <a:ext cx="2865399"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DEMO</a:t>
            </a:r>
            <a:endParaRPr sz="3600" dirty="0"/>
          </a:p>
        </p:txBody>
      </p:sp>
    </p:spTree>
    <p:extLst>
      <p:ext uri="{BB962C8B-B14F-4D97-AF65-F5344CB8AC3E}">
        <p14:creationId xmlns:p14="http://schemas.microsoft.com/office/powerpoint/2010/main" val="1949104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ctrTitle"/>
          </p:nvPr>
        </p:nvSpPr>
        <p:spPr>
          <a:xfrm>
            <a:off x="3139299" y="1643125"/>
            <a:ext cx="2865399"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4. KẾT LUẬN</a:t>
            </a:r>
            <a:endParaRPr sz="3600" dirty="0"/>
          </a:p>
        </p:txBody>
      </p:sp>
      <p:sp>
        <p:nvSpPr>
          <p:cNvPr id="349" name="Google Shape;349;p39"/>
          <p:cNvSpPr txBox="1">
            <a:spLocks noGrp="1"/>
          </p:cNvSpPr>
          <p:nvPr>
            <p:ph type="subTitle" idx="1"/>
          </p:nvPr>
        </p:nvSpPr>
        <p:spPr>
          <a:xfrm>
            <a:off x="3139300" y="3044591"/>
            <a:ext cx="2865399" cy="7848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Ø"/>
            </a:pPr>
            <a:r>
              <a:rPr lang="en-US" sz="2000" dirty="0" err="1"/>
              <a:t>Kết</a:t>
            </a:r>
            <a:r>
              <a:rPr lang="en-US" sz="2000" dirty="0"/>
              <a:t> </a:t>
            </a:r>
            <a:r>
              <a:rPr lang="en-US" sz="2000" dirty="0" err="1"/>
              <a:t>quả</a:t>
            </a:r>
            <a:r>
              <a:rPr lang="en-US" sz="2000" dirty="0"/>
              <a:t> </a:t>
            </a:r>
            <a:r>
              <a:rPr lang="en-US" sz="2000" dirty="0" err="1"/>
              <a:t>đạt</a:t>
            </a:r>
            <a:r>
              <a:rPr lang="en-US" sz="2000" dirty="0"/>
              <a:t> </a:t>
            </a:r>
            <a:r>
              <a:rPr lang="en-US" sz="2000" dirty="0" err="1"/>
              <a:t>được</a:t>
            </a:r>
            <a:endParaRPr lang="en-US" sz="2000" dirty="0"/>
          </a:p>
          <a:p>
            <a:pPr marL="285750" lvl="0" indent="-285750" algn="ctr" rtl="0">
              <a:spcBef>
                <a:spcPts val="0"/>
              </a:spcBef>
              <a:spcAft>
                <a:spcPts val="0"/>
              </a:spcAft>
              <a:buFont typeface="Wingdings" panose="05000000000000000000" pitchFamily="2" charset="2"/>
              <a:buChar char="Ø"/>
            </a:pPr>
            <a:r>
              <a:rPr lang="en-US" sz="2000" dirty="0" err="1"/>
              <a:t>Hạn</a:t>
            </a:r>
            <a:r>
              <a:rPr lang="en-US" sz="2000" dirty="0"/>
              <a:t> </a:t>
            </a:r>
            <a:r>
              <a:rPr lang="en-US" sz="2000" dirty="0" err="1"/>
              <a:t>chế</a:t>
            </a:r>
            <a:endParaRPr lang="en-US" sz="2000" dirty="0"/>
          </a:p>
          <a:p>
            <a:pPr marL="285750" lvl="0" indent="-285750" algn="ctr" rtl="0">
              <a:spcBef>
                <a:spcPts val="0"/>
              </a:spcBef>
              <a:spcAft>
                <a:spcPts val="0"/>
              </a:spcAft>
              <a:buFont typeface="Wingdings" panose="05000000000000000000" pitchFamily="2" charset="2"/>
              <a:buChar char="Ø"/>
            </a:pPr>
            <a:r>
              <a:rPr lang="en-US" sz="2000" dirty="0" err="1"/>
              <a:t>Hướng</a:t>
            </a:r>
            <a:r>
              <a:rPr lang="en-US" sz="2000" dirty="0"/>
              <a:t> </a:t>
            </a:r>
            <a:r>
              <a:rPr lang="en-US" sz="2000" dirty="0" err="1"/>
              <a:t>phát</a:t>
            </a:r>
            <a:r>
              <a:rPr lang="en-US" sz="2000" dirty="0"/>
              <a:t> </a:t>
            </a:r>
            <a:r>
              <a:rPr lang="en-US" sz="2000" dirty="0" err="1"/>
              <a:t>triển</a:t>
            </a:r>
            <a:endParaRPr sz="2000" dirty="0"/>
          </a:p>
        </p:txBody>
      </p:sp>
    </p:spTree>
    <p:extLst>
      <p:ext uri="{BB962C8B-B14F-4D97-AF65-F5344CB8AC3E}">
        <p14:creationId xmlns:p14="http://schemas.microsoft.com/office/powerpoint/2010/main" val="1871529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902850" y="758177"/>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KẾT QUẢ ĐẠT ĐƯỢC</a:t>
            </a:r>
            <a:endParaRPr sz="2400" dirty="0"/>
          </a:p>
        </p:txBody>
      </p:sp>
      <p:sp>
        <p:nvSpPr>
          <p:cNvPr id="241" name="Google Shape;241;p30"/>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242" name="Google Shape;242;p30"/>
          <p:cNvSpPr/>
          <p:nvPr/>
        </p:nvSpPr>
        <p:spPr>
          <a:xfrm>
            <a:off x="5203253" y="1770213"/>
            <a:ext cx="2821809" cy="2311510"/>
          </a:xfrm>
          <a:prstGeom prst="diamond">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434343"/>
                </a:solidFill>
                <a:latin typeface="Tinos"/>
                <a:ea typeface="Tinos"/>
                <a:cs typeface="Tinos"/>
                <a:sym typeface="Tinos"/>
              </a:rPr>
              <a:t>Quản lý các thông tin cần thiết như: Khách hàng, NCC, sản phẩm,…</a:t>
            </a:r>
          </a:p>
        </p:txBody>
      </p:sp>
      <p:sp>
        <p:nvSpPr>
          <p:cNvPr id="244" name="Google Shape;244;p30"/>
          <p:cNvSpPr/>
          <p:nvPr/>
        </p:nvSpPr>
        <p:spPr>
          <a:xfrm>
            <a:off x="1234782" y="1698493"/>
            <a:ext cx="3142484" cy="2454950"/>
          </a:xfrm>
          <a:prstGeom prst="diamond">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algn="ctr"/>
            <a:endParaRPr lang="en-US" sz="1500" dirty="0">
              <a:solidFill>
                <a:srgbClr val="000000"/>
              </a:solidFill>
              <a:effectLst/>
              <a:latin typeface="Tinos" panose="020B0604020202020204" charset="0"/>
              <a:ea typeface="Tinos" panose="020B0604020202020204" charset="0"/>
              <a:cs typeface="Tinos" panose="020B0604020202020204" charset="0"/>
            </a:endParaRPr>
          </a:p>
          <a:p>
            <a:pPr algn="ctr"/>
            <a:r>
              <a:rPr lang="en-US" sz="1500" dirty="0" err="1">
                <a:solidFill>
                  <a:srgbClr val="000000"/>
                </a:solidFill>
                <a:effectLst/>
                <a:latin typeface="Tinos" panose="020B0604020202020204" charset="0"/>
                <a:ea typeface="Tinos" panose="020B0604020202020204" charset="0"/>
                <a:cs typeface="Tinos" panose="020B0604020202020204" charset="0"/>
              </a:rPr>
              <a:t>Áp</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dụng</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các</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kiến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thức</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đã</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học</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xây</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dựng</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phần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mềm</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quản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lý</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cửa</a:t>
            </a:r>
            <a:r>
              <a:rPr lang="vi-VN" sz="1500" dirty="0">
                <a:solidFill>
                  <a:srgbClr val="000000"/>
                </a:solidFill>
                <a:effectLst/>
                <a:latin typeface="Tinos" panose="020B0604020202020204" charset="0"/>
                <a:ea typeface="Tinos" panose="020B0604020202020204" charset="0"/>
                <a:cs typeface="Tinos" panose="020B0604020202020204" charset="0"/>
              </a:rPr>
              <a:t> hàng </a:t>
            </a:r>
            <a:r>
              <a:rPr lang="en-US" sz="1500" dirty="0" err="1">
                <a:solidFill>
                  <a:srgbClr val="000000"/>
                </a:solidFill>
                <a:effectLst/>
                <a:latin typeface="Tinos" panose="020B0604020202020204" charset="0"/>
                <a:ea typeface="Tinos" panose="020B0604020202020204" charset="0"/>
                <a:cs typeface="Tinos" panose="020B0604020202020204" charset="0"/>
              </a:rPr>
              <a:t>tiện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lợi</a:t>
            </a:r>
            <a:r>
              <a:rPr lang="en-US" sz="1500" dirty="0">
                <a:solidFill>
                  <a:srgbClr val="000000"/>
                </a:solidFill>
                <a:effectLst/>
                <a:latin typeface="Tinos" panose="020B0604020202020204" charset="0"/>
                <a:ea typeface="Tinos" panose="020B0604020202020204" charset="0"/>
                <a:cs typeface="Tinos" panose="020B0604020202020204" charset="0"/>
              </a:rPr>
              <a:t> GS25, </a:t>
            </a:r>
            <a:r>
              <a:rPr lang="en-US" sz="1500" dirty="0" err="1">
                <a:solidFill>
                  <a:srgbClr val="000000"/>
                </a:solidFill>
                <a:effectLst/>
                <a:latin typeface="Tinos" panose="020B0604020202020204" charset="0"/>
                <a:ea typeface="Tinos" panose="020B0604020202020204" charset="0"/>
                <a:cs typeface="Tinos" panose="020B0604020202020204" charset="0"/>
              </a:rPr>
              <a:t>phân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quyền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nhân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viên</a:t>
            </a:r>
            <a:r>
              <a:rPr lang="en-US" sz="1500" dirty="0">
                <a:solidFill>
                  <a:srgbClr val="000000"/>
                </a:solidFill>
                <a:effectLst/>
                <a:latin typeface="Tinos" panose="020B0604020202020204" charset="0"/>
                <a:ea typeface="Tinos" panose="020B0604020202020204" charset="0"/>
                <a:cs typeface="Tinos" panose="020B0604020202020204" charset="0"/>
              </a:rPr>
              <a:t> </a:t>
            </a:r>
            <a:r>
              <a:rPr lang="en-US" sz="1500" dirty="0" err="1">
                <a:solidFill>
                  <a:srgbClr val="000000"/>
                </a:solidFill>
                <a:effectLst/>
                <a:latin typeface="Tinos" panose="020B0604020202020204" charset="0"/>
                <a:ea typeface="Tinos" panose="020B0604020202020204" charset="0"/>
                <a:cs typeface="Tinos" panose="020B0604020202020204" charset="0"/>
              </a:rPr>
              <a:t>và</a:t>
            </a:r>
            <a:r>
              <a:rPr lang="en-US" sz="1500" dirty="0">
                <a:solidFill>
                  <a:srgbClr val="000000"/>
                </a:solidFill>
                <a:effectLst/>
                <a:latin typeface="Tinos" panose="020B0604020202020204" charset="0"/>
                <a:ea typeface="Tinos" panose="020B0604020202020204" charset="0"/>
                <a:cs typeface="Tinos" panose="020B0604020202020204" charset="0"/>
              </a:rPr>
              <a:t> admin</a:t>
            </a:r>
            <a:endParaRPr lang="vi-VN" sz="1500" dirty="0">
              <a:effectLst/>
              <a:latin typeface="Tinos" panose="020B0604020202020204" charset="0"/>
              <a:ea typeface="Tinos" panose="020B0604020202020204" charset="0"/>
              <a:cs typeface="Tinos" panose="020B0604020202020204" charset="0"/>
            </a:endParaRPr>
          </a:p>
          <a:p>
            <a:pPr marL="0" lvl="0" indent="0" algn="ctr" rtl="0">
              <a:spcBef>
                <a:spcPts val="0"/>
              </a:spcBef>
              <a:spcAft>
                <a:spcPts val="0"/>
              </a:spcAft>
              <a:buNone/>
            </a:pPr>
            <a:r>
              <a:rPr lang="en" sz="1500" dirty="0">
                <a:solidFill>
                  <a:srgbClr val="434343"/>
                </a:solidFill>
                <a:latin typeface="Tinos" panose="020B0604020202020204" charset="0"/>
                <a:ea typeface="Tinos" panose="020B0604020202020204" charset="0"/>
                <a:cs typeface="Tinos" panose="020B0604020202020204" charset="0"/>
                <a:sym typeface="Tinos"/>
              </a:rPr>
              <a:t> </a:t>
            </a:r>
            <a:endParaRPr sz="1500" dirty="0">
              <a:solidFill>
                <a:srgbClr val="434343"/>
              </a:solidFill>
              <a:latin typeface="Tinos" panose="020B0604020202020204" charset="0"/>
              <a:ea typeface="Tinos" panose="020B0604020202020204" charset="0"/>
              <a:cs typeface="Tinos" panose="020B0604020202020204" charset="0"/>
              <a:sym typeface="Tinos"/>
            </a:endParaRPr>
          </a:p>
        </p:txBody>
      </p:sp>
      <p:cxnSp>
        <p:nvCxnSpPr>
          <p:cNvPr id="245" name="Google Shape;245;p30"/>
          <p:cNvCxnSpPr>
            <a:cxnSpLocks/>
            <a:stCxn id="244" idx="3"/>
            <a:endCxn id="242" idx="1"/>
          </p:cNvCxnSpPr>
          <p:nvPr/>
        </p:nvCxnSpPr>
        <p:spPr>
          <a:xfrm>
            <a:off x="4377266" y="2925968"/>
            <a:ext cx="825987" cy="0"/>
          </a:xfrm>
          <a:prstGeom prst="straightConnector1">
            <a:avLst/>
          </a:prstGeom>
          <a:noFill/>
          <a:ln w="9525" cap="flat" cmpd="sng">
            <a:solidFill>
              <a:schemeClr val="accent2"/>
            </a:solidFill>
            <a:prstDash val="solid"/>
            <a:round/>
            <a:headEnd type="oval" w="med" len="med"/>
            <a:tailEnd type="oval" w="med" len="med"/>
          </a:ln>
        </p:spPr>
      </p:cxnSp>
      <p:sp>
        <p:nvSpPr>
          <p:cNvPr id="9" name="Google Shape;135;p20">
            <a:extLst>
              <a:ext uri="{FF2B5EF4-FFF2-40B4-BE49-F238E27FC236}">
                <a16:creationId xmlns:a16="http://schemas.microsoft.com/office/drawing/2014/main" id="{019A04F1-4A24-273E-564C-7D3BF134DA4C}"/>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240"/>
                                        </p:tgtEl>
                                        <p:attrNameLst>
                                          <p:attrName>style.color</p:attrName>
                                        </p:attrNameLst>
                                      </p:cBhvr>
                                      <p:by>
                                        <p:hsl h="0" s="-12549" l="-25098"/>
                                      </p:by>
                                    </p:animClr>
                                    <p:animClr clrSpc="hsl" dir="cw">
                                      <p:cBhvr>
                                        <p:cTn id="7" dur="500" fill="hold"/>
                                        <p:tgtEl>
                                          <p:spTgt spid="240"/>
                                        </p:tgtEl>
                                        <p:attrNameLst>
                                          <p:attrName>fillcolor</p:attrName>
                                        </p:attrNameLst>
                                      </p:cBhvr>
                                      <p:by>
                                        <p:hsl h="0" s="-12549" l="-25098"/>
                                      </p:by>
                                    </p:animClr>
                                    <p:animClr clrSpc="hsl" dir="cw">
                                      <p:cBhvr>
                                        <p:cTn id="8" dur="500" fill="hold"/>
                                        <p:tgtEl>
                                          <p:spTgt spid="240"/>
                                        </p:tgtEl>
                                        <p:attrNameLst>
                                          <p:attrName>stroke.color</p:attrName>
                                        </p:attrNameLst>
                                      </p:cBhvr>
                                      <p:by>
                                        <p:hsl h="0" s="-12549" l="-25098"/>
                                      </p:by>
                                    </p:animClr>
                                    <p:set>
                                      <p:cBhvr>
                                        <p:cTn id="9" dur="500" fill="hold"/>
                                        <p:tgtEl>
                                          <p:spTgt spid="2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902850" y="758177"/>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HẠN CHẾ</a:t>
            </a:r>
            <a:endParaRPr sz="2400" dirty="0"/>
          </a:p>
        </p:txBody>
      </p:sp>
      <p:sp>
        <p:nvSpPr>
          <p:cNvPr id="241" name="Google Shape;241;p30"/>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242" name="Google Shape;242;p30"/>
          <p:cNvSpPr/>
          <p:nvPr/>
        </p:nvSpPr>
        <p:spPr>
          <a:xfrm>
            <a:off x="5203253" y="1770213"/>
            <a:ext cx="2821809" cy="2311510"/>
          </a:xfrm>
          <a:prstGeom prst="diamond">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vi-VN" sz="1600" dirty="0">
                <a:solidFill>
                  <a:srgbClr val="434343"/>
                </a:solidFill>
                <a:latin typeface="Tinos"/>
                <a:ea typeface="Tinos"/>
                <a:cs typeface="Tinos"/>
                <a:sym typeface="Tinos"/>
              </a:rPr>
              <a:t>Các chức năng chưa thật sự </a:t>
            </a:r>
            <a:r>
              <a:rPr lang="en-US" sz="1600" dirty="0" err="1">
                <a:solidFill>
                  <a:srgbClr val="434343"/>
                </a:solidFill>
                <a:latin typeface="Tinos"/>
                <a:ea typeface="Tinos"/>
                <a:cs typeface="Tinos"/>
                <a:sym typeface="Tinos"/>
              </a:rPr>
              <a:t>vượt</a:t>
            </a:r>
            <a:r>
              <a:rPr lang="en-US" sz="1600" dirty="0">
                <a:solidFill>
                  <a:srgbClr val="434343"/>
                </a:solidFill>
                <a:latin typeface="Tinos"/>
                <a:ea typeface="Tinos"/>
                <a:cs typeface="Tinos"/>
                <a:sym typeface="Tinos"/>
              </a:rPr>
              <a:t> </a:t>
            </a:r>
            <a:r>
              <a:rPr lang="en-US" sz="1600" dirty="0" err="1">
                <a:solidFill>
                  <a:srgbClr val="434343"/>
                </a:solidFill>
                <a:latin typeface="Tinos"/>
                <a:ea typeface="Tinos"/>
                <a:cs typeface="Tinos"/>
                <a:sym typeface="Tinos"/>
              </a:rPr>
              <a:t>trội</a:t>
            </a:r>
            <a:r>
              <a:rPr lang="en-US" sz="1600" dirty="0">
                <a:solidFill>
                  <a:srgbClr val="434343"/>
                </a:solidFill>
                <a:latin typeface="Tinos"/>
                <a:ea typeface="Tinos"/>
                <a:cs typeface="Tinos"/>
                <a:sym typeface="Tinos"/>
              </a:rPr>
              <a:t>.</a:t>
            </a:r>
            <a:endParaRPr sz="1600" dirty="0">
              <a:solidFill>
                <a:srgbClr val="434343"/>
              </a:solidFill>
              <a:latin typeface="Tinos"/>
              <a:ea typeface="Tinos"/>
              <a:cs typeface="Tinos"/>
              <a:sym typeface="Tinos"/>
            </a:endParaRPr>
          </a:p>
        </p:txBody>
      </p:sp>
      <p:sp>
        <p:nvSpPr>
          <p:cNvPr id="244" name="Google Shape;244;p30"/>
          <p:cNvSpPr/>
          <p:nvPr/>
        </p:nvSpPr>
        <p:spPr>
          <a:xfrm>
            <a:off x="1344849" y="1770213"/>
            <a:ext cx="3027516" cy="2454950"/>
          </a:xfrm>
          <a:prstGeom prst="diamond">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434343"/>
                </a:solidFill>
                <a:latin typeface="Tinos"/>
                <a:ea typeface="Tinos"/>
                <a:cs typeface="Tinos"/>
                <a:sym typeface="Tinos"/>
              </a:rPr>
              <a:t>Xây dựng trên quy mô còn nhỏ, chưa áp dụng được trên quy mô rộng</a:t>
            </a:r>
            <a:endParaRPr sz="1600" dirty="0">
              <a:solidFill>
                <a:srgbClr val="434343"/>
              </a:solidFill>
              <a:latin typeface="Tinos"/>
              <a:ea typeface="Tinos"/>
              <a:cs typeface="Tinos"/>
              <a:sym typeface="Tinos"/>
            </a:endParaRPr>
          </a:p>
        </p:txBody>
      </p:sp>
      <p:cxnSp>
        <p:nvCxnSpPr>
          <p:cNvPr id="245" name="Google Shape;245;p30"/>
          <p:cNvCxnSpPr>
            <a:cxnSpLocks/>
            <a:stCxn id="244" idx="3"/>
            <a:endCxn id="242" idx="1"/>
          </p:cNvCxnSpPr>
          <p:nvPr/>
        </p:nvCxnSpPr>
        <p:spPr>
          <a:xfrm flipV="1">
            <a:off x="4372365" y="2925968"/>
            <a:ext cx="830888" cy="71720"/>
          </a:xfrm>
          <a:prstGeom prst="straightConnector1">
            <a:avLst/>
          </a:prstGeom>
          <a:noFill/>
          <a:ln w="9525" cap="flat" cmpd="sng">
            <a:solidFill>
              <a:schemeClr val="accent2"/>
            </a:solidFill>
            <a:prstDash val="solid"/>
            <a:round/>
            <a:headEnd type="oval" w="med" len="med"/>
            <a:tailEnd type="oval" w="med" len="med"/>
          </a:ln>
        </p:spPr>
      </p:cxnSp>
      <p:sp>
        <p:nvSpPr>
          <p:cNvPr id="2" name="Google Shape;135;p20">
            <a:extLst>
              <a:ext uri="{FF2B5EF4-FFF2-40B4-BE49-F238E27FC236}">
                <a16:creationId xmlns:a16="http://schemas.microsoft.com/office/drawing/2014/main" id="{3EC8E722-2784-F838-3DC9-7A05B498A132}"/>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extLst>
      <p:ext uri="{BB962C8B-B14F-4D97-AF65-F5344CB8AC3E}">
        <p14:creationId xmlns:p14="http://schemas.microsoft.com/office/powerpoint/2010/main" val="1609704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240"/>
                                        </p:tgtEl>
                                        <p:attrNameLst>
                                          <p:attrName>style.color</p:attrName>
                                        </p:attrNameLst>
                                      </p:cBhvr>
                                      <p:by>
                                        <p:hsl h="0" s="-12549" l="-25098"/>
                                      </p:by>
                                    </p:animClr>
                                    <p:animClr clrSpc="hsl" dir="cw">
                                      <p:cBhvr>
                                        <p:cTn id="7" dur="500" fill="hold"/>
                                        <p:tgtEl>
                                          <p:spTgt spid="240"/>
                                        </p:tgtEl>
                                        <p:attrNameLst>
                                          <p:attrName>fillcolor</p:attrName>
                                        </p:attrNameLst>
                                      </p:cBhvr>
                                      <p:by>
                                        <p:hsl h="0" s="-12549" l="-25098"/>
                                      </p:by>
                                    </p:animClr>
                                    <p:animClr clrSpc="hsl" dir="cw">
                                      <p:cBhvr>
                                        <p:cTn id="8" dur="500" fill="hold"/>
                                        <p:tgtEl>
                                          <p:spTgt spid="240"/>
                                        </p:tgtEl>
                                        <p:attrNameLst>
                                          <p:attrName>stroke.color</p:attrName>
                                        </p:attrNameLst>
                                      </p:cBhvr>
                                      <p:by>
                                        <p:hsl h="0" s="-12549" l="-25098"/>
                                      </p:by>
                                    </p:animClr>
                                    <p:set>
                                      <p:cBhvr>
                                        <p:cTn id="9" dur="500" fill="hold"/>
                                        <p:tgtEl>
                                          <p:spTgt spid="2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5" name="Google Shape;440;p43">
            <a:extLst>
              <a:ext uri="{FF2B5EF4-FFF2-40B4-BE49-F238E27FC236}">
                <a16:creationId xmlns:a16="http://schemas.microsoft.com/office/drawing/2014/main" id="{0E00E672-F5D7-BD8F-F36E-7E4BA895A6B2}"/>
              </a:ext>
            </a:extLst>
          </p:cNvPr>
          <p:cNvSpPr/>
          <p:nvPr/>
        </p:nvSpPr>
        <p:spPr>
          <a:xfrm>
            <a:off x="4650363" y="1605032"/>
            <a:ext cx="3793200" cy="1354200"/>
          </a:xfrm>
          <a:prstGeom prst="rect">
            <a:avLst/>
          </a:prstGeom>
          <a:solidFill>
            <a:schemeClr val="lt1"/>
          </a:solidFill>
          <a:ln>
            <a:noFill/>
          </a:ln>
        </p:spPr>
        <p:txBody>
          <a:bodyPr spcFirstLastPara="1" wrap="square" lIns="91425" tIns="91425" rIns="1371600" bIns="91425" anchor="b" anchorCtr="0">
            <a:noAutofit/>
          </a:bodyPr>
          <a:lstStyle/>
          <a:p>
            <a:pPr algn="r">
              <a:buClr>
                <a:schemeClr val="dk1"/>
              </a:buClr>
              <a:buSzPts val="1100"/>
            </a:pPr>
            <a:endParaRPr dirty="0">
              <a:solidFill>
                <a:schemeClr val="dk1"/>
              </a:solidFill>
              <a:latin typeface="Tinos"/>
              <a:ea typeface="Tinos"/>
              <a:cs typeface="Tinos"/>
              <a:sym typeface="Tinos"/>
            </a:endParaRPr>
          </a:p>
        </p:txBody>
      </p:sp>
      <p:sp>
        <p:nvSpPr>
          <p:cNvPr id="436" name="Google Shape;436;p43"/>
          <p:cNvSpPr txBox="1">
            <a:spLocks noGrp="1"/>
          </p:cNvSpPr>
          <p:nvPr>
            <p:ph type="title"/>
          </p:nvPr>
        </p:nvSpPr>
        <p:spPr>
          <a:xfrm>
            <a:off x="902900" y="742300"/>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QUẢN LÝ CỬA HÀNG TIỆN LỢI GS25  </a:t>
            </a:r>
            <a:endParaRPr dirty="0"/>
          </a:p>
        </p:txBody>
      </p:sp>
      <p:sp>
        <p:nvSpPr>
          <p:cNvPr id="437" name="Google Shape;437;p43"/>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38" name="Google Shape;438;p43"/>
          <p:cNvSpPr/>
          <p:nvPr/>
        </p:nvSpPr>
        <p:spPr>
          <a:xfrm>
            <a:off x="708300" y="1606375"/>
            <a:ext cx="3793200" cy="1354200"/>
          </a:xfrm>
          <a:prstGeom prst="rect">
            <a:avLst/>
          </a:prstGeom>
          <a:solidFill>
            <a:schemeClr val="lt1"/>
          </a:solidFill>
          <a:ln>
            <a:noFill/>
          </a:ln>
        </p:spPr>
        <p:txBody>
          <a:bodyPr spcFirstLastPara="1" wrap="square" lIns="91425" tIns="91425" rIns="1371600" bIns="91425" anchor="t" anchorCtr="0">
            <a:noAutofit/>
          </a:bodyPr>
          <a:lstStyle/>
          <a:p>
            <a:pPr marL="0" lvl="0" indent="0" algn="ctr" rtl="0">
              <a:spcBef>
                <a:spcPts val="0"/>
              </a:spcBef>
              <a:spcAft>
                <a:spcPts val="0"/>
              </a:spcAft>
              <a:buNone/>
            </a:pPr>
            <a:endParaRPr lang="en-US" dirty="0">
              <a:solidFill>
                <a:schemeClr val="dk1"/>
              </a:solidFill>
              <a:latin typeface="Tinos"/>
              <a:ea typeface="Tinos"/>
              <a:cs typeface="Tinos"/>
              <a:sym typeface="Tinos"/>
            </a:endParaRPr>
          </a:p>
        </p:txBody>
      </p:sp>
      <p:sp>
        <p:nvSpPr>
          <p:cNvPr id="440" name="Google Shape;440;p43"/>
          <p:cNvSpPr/>
          <p:nvPr/>
        </p:nvSpPr>
        <p:spPr>
          <a:xfrm>
            <a:off x="708300" y="3109265"/>
            <a:ext cx="3793200" cy="1354200"/>
          </a:xfrm>
          <a:prstGeom prst="rect">
            <a:avLst/>
          </a:prstGeom>
          <a:solidFill>
            <a:schemeClr val="lt1"/>
          </a:solidFill>
          <a:ln>
            <a:noFill/>
          </a:ln>
        </p:spPr>
        <p:txBody>
          <a:bodyPr spcFirstLastPara="1" wrap="square" lIns="91425" tIns="91425" rIns="1371600" bIns="91425" anchor="b" anchorCtr="0">
            <a:noAutofit/>
          </a:bodyPr>
          <a:lstStyle/>
          <a:p>
            <a:pPr algn="ctr">
              <a:buClr>
                <a:schemeClr val="dk1"/>
              </a:buClr>
              <a:buSzPts val="1100"/>
            </a:pPr>
            <a:endParaRPr dirty="0">
              <a:solidFill>
                <a:schemeClr val="dk1"/>
              </a:solidFill>
              <a:latin typeface="Tinos"/>
              <a:ea typeface="Tinos"/>
              <a:cs typeface="Tinos"/>
              <a:sym typeface="Tinos"/>
            </a:endParaRPr>
          </a:p>
        </p:txBody>
      </p:sp>
      <p:sp>
        <p:nvSpPr>
          <p:cNvPr id="441" name="Google Shape;441;p43"/>
          <p:cNvSpPr/>
          <p:nvPr/>
        </p:nvSpPr>
        <p:spPr>
          <a:xfrm>
            <a:off x="4616442" y="3109265"/>
            <a:ext cx="3793200" cy="1354200"/>
          </a:xfrm>
          <a:prstGeom prst="rect">
            <a:avLst/>
          </a:prstGeom>
          <a:solidFill>
            <a:schemeClr val="lt1"/>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endParaRPr dirty="0">
              <a:solidFill>
                <a:schemeClr val="dk1"/>
              </a:solidFill>
              <a:latin typeface="Tinos"/>
              <a:ea typeface="Tinos"/>
              <a:cs typeface="Tinos"/>
              <a:sym typeface="Tinos"/>
            </a:endParaRPr>
          </a:p>
        </p:txBody>
      </p:sp>
      <p:sp>
        <p:nvSpPr>
          <p:cNvPr id="442" name="Google Shape;442;p43"/>
          <p:cNvSpPr/>
          <p:nvPr/>
        </p:nvSpPr>
        <p:spPr>
          <a:xfrm>
            <a:off x="3473800" y="1926865"/>
            <a:ext cx="2065800" cy="2065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rot="5400000">
            <a:off x="3622664" y="1926865"/>
            <a:ext cx="2065800" cy="2065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3"/>
          <p:cNvSpPr/>
          <p:nvPr/>
        </p:nvSpPr>
        <p:spPr>
          <a:xfrm rot="10800000">
            <a:off x="3622664" y="2076897"/>
            <a:ext cx="2065800" cy="2065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rot="-5400000">
            <a:off x="3473800" y="2076897"/>
            <a:ext cx="2065800" cy="20658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3"/>
          <p:cNvSpPr/>
          <p:nvPr/>
        </p:nvSpPr>
        <p:spPr>
          <a:xfrm>
            <a:off x="3996565" y="2357763"/>
            <a:ext cx="242275" cy="385840"/>
          </a:xfrm>
          <a:prstGeom prst="rect">
            <a:avLst/>
          </a:prstGeom>
        </p:spPr>
        <p:txBody>
          <a:bodyPr>
            <a:prstTxWarp prst="textPlain">
              <a:avLst/>
            </a:prstTxWarp>
          </a:bodyPr>
          <a:lstStyle/>
          <a:p>
            <a:pPr lvl="0" algn="ctr"/>
            <a:r>
              <a:rPr lang="vi-VN" b="0" i="0" dirty="0">
                <a:ln>
                  <a:noFill/>
                </a:ln>
                <a:solidFill>
                  <a:schemeClr val="lt1"/>
                </a:solidFill>
                <a:latin typeface="Vidaloka"/>
              </a:rPr>
              <a:t>1</a:t>
            </a:r>
            <a:endParaRPr b="0" i="0" dirty="0">
              <a:ln>
                <a:noFill/>
              </a:ln>
              <a:solidFill>
                <a:schemeClr val="lt1"/>
              </a:solidFill>
              <a:latin typeface="Vidaloka"/>
            </a:endParaRPr>
          </a:p>
        </p:txBody>
      </p:sp>
      <p:sp>
        <p:nvSpPr>
          <p:cNvPr id="447" name="Google Shape;447;p43"/>
          <p:cNvSpPr/>
          <p:nvPr/>
        </p:nvSpPr>
        <p:spPr>
          <a:xfrm>
            <a:off x="4864551" y="2364360"/>
            <a:ext cx="483495" cy="378451"/>
          </a:xfrm>
          <a:prstGeom prst="rect">
            <a:avLst/>
          </a:prstGeom>
        </p:spPr>
        <p:txBody>
          <a:bodyPr>
            <a:prstTxWarp prst="textPlain">
              <a:avLst/>
            </a:prstTxWarp>
          </a:bodyPr>
          <a:lstStyle/>
          <a:p>
            <a:pPr lvl="0" algn="ctr"/>
            <a:r>
              <a:rPr lang="vi-VN" b="0" i="0" dirty="0">
                <a:ln>
                  <a:noFill/>
                </a:ln>
                <a:solidFill>
                  <a:schemeClr val="lt1"/>
                </a:solidFill>
                <a:latin typeface="Vidaloka"/>
              </a:rPr>
              <a:t>2</a:t>
            </a:r>
            <a:endParaRPr b="0" i="0" dirty="0">
              <a:ln>
                <a:noFill/>
              </a:ln>
              <a:solidFill>
                <a:schemeClr val="lt1"/>
              </a:solidFill>
              <a:latin typeface="Vidaloka"/>
            </a:endParaRPr>
          </a:p>
        </p:txBody>
      </p:sp>
      <p:sp>
        <p:nvSpPr>
          <p:cNvPr id="448" name="Google Shape;448;p43"/>
          <p:cNvSpPr/>
          <p:nvPr/>
        </p:nvSpPr>
        <p:spPr>
          <a:xfrm>
            <a:off x="3967006" y="3303312"/>
            <a:ext cx="321978" cy="385840"/>
          </a:xfrm>
          <a:prstGeom prst="rect">
            <a:avLst/>
          </a:prstGeom>
        </p:spPr>
        <p:txBody>
          <a:bodyPr>
            <a:prstTxWarp prst="textPlain">
              <a:avLst/>
            </a:prstTxWarp>
          </a:bodyPr>
          <a:lstStyle/>
          <a:p>
            <a:pPr lvl="0" algn="ctr"/>
            <a:r>
              <a:rPr lang="vi-VN" b="0" i="0" dirty="0">
                <a:ln>
                  <a:noFill/>
                </a:ln>
                <a:solidFill>
                  <a:schemeClr val="lt1"/>
                </a:solidFill>
                <a:latin typeface="Vidaloka"/>
              </a:rPr>
              <a:t>3</a:t>
            </a:r>
            <a:endParaRPr b="0" i="0" dirty="0">
              <a:ln>
                <a:noFill/>
              </a:ln>
              <a:solidFill>
                <a:schemeClr val="lt1"/>
              </a:solidFill>
              <a:latin typeface="Vidaloka"/>
            </a:endParaRPr>
          </a:p>
        </p:txBody>
      </p:sp>
      <p:sp>
        <p:nvSpPr>
          <p:cNvPr id="449" name="Google Shape;449;p43"/>
          <p:cNvSpPr/>
          <p:nvPr/>
        </p:nvSpPr>
        <p:spPr>
          <a:xfrm>
            <a:off x="4962200" y="3309910"/>
            <a:ext cx="286613" cy="367894"/>
          </a:xfrm>
          <a:prstGeom prst="rect">
            <a:avLst/>
          </a:prstGeom>
        </p:spPr>
        <p:txBody>
          <a:bodyPr>
            <a:prstTxWarp prst="textPlain">
              <a:avLst/>
            </a:prstTxWarp>
          </a:bodyPr>
          <a:lstStyle/>
          <a:p>
            <a:pPr lvl="0" algn="ctr"/>
            <a:r>
              <a:rPr lang="vi-VN" b="0" i="0" dirty="0">
                <a:ln>
                  <a:noFill/>
                </a:ln>
                <a:solidFill>
                  <a:schemeClr val="lt1"/>
                </a:solidFill>
                <a:latin typeface="Vidaloka"/>
              </a:rPr>
              <a:t>4</a:t>
            </a:r>
            <a:endParaRPr b="0" i="0" dirty="0">
              <a:ln>
                <a:noFill/>
              </a:ln>
              <a:solidFill>
                <a:schemeClr val="lt1"/>
              </a:solidFill>
              <a:latin typeface="Vidaloka"/>
            </a:endParaRPr>
          </a:p>
        </p:txBody>
      </p:sp>
      <p:sp>
        <p:nvSpPr>
          <p:cNvPr id="3" name="Google Shape;135;p20">
            <a:extLst>
              <a:ext uri="{FF2B5EF4-FFF2-40B4-BE49-F238E27FC236}">
                <a16:creationId xmlns:a16="http://schemas.microsoft.com/office/drawing/2014/main" id="{1C2D5DE9-C043-3088-80E8-0DB25396209E}"/>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
        <p:nvSpPr>
          <p:cNvPr id="6" name="TextBox 5">
            <a:extLst>
              <a:ext uri="{FF2B5EF4-FFF2-40B4-BE49-F238E27FC236}">
                <a16:creationId xmlns:a16="http://schemas.microsoft.com/office/drawing/2014/main" id="{4591D371-918C-AFD8-3C1F-FED1482DE31A}"/>
              </a:ext>
            </a:extLst>
          </p:cNvPr>
          <p:cNvSpPr txBox="1"/>
          <p:nvPr/>
        </p:nvSpPr>
        <p:spPr>
          <a:xfrm>
            <a:off x="716479" y="1710965"/>
            <a:ext cx="3793200" cy="969496"/>
          </a:xfrm>
          <a:prstGeom prst="rect">
            <a:avLst/>
          </a:prstGeom>
          <a:noFill/>
        </p:spPr>
        <p:txBody>
          <a:bodyPr wrap="square" rtlCol="0">
            <a:spAutoFit/>
          </a:bodyPr>
          <a:lstStyle/>
          <a:p>
            <a:pPr marL="0" lvl="0" indent="0" algn="ctr" rtl="0">
              <a:spcBef>
                <a:spcPts val="0"/>
              </a:spcBef>
              <a:spcAft>
                <a:spcPts val="0"/>
              </a:spcAft>
              <a:buNone/>
            </a:pPr>
            <a:r>
              <a:rPr lang="en" b="1" dirty="0">
                <a:solidFill>
                  <a:schemeClr val="dk1"/>
                </a:solidFill>
                <a:latin typeface="Tinos"/>
                <a:ea typeface="Tinos"/>
                <a:cs typeface="Tinos"/>
                <a:sym typeface="Tinos"/>
              </a:rPr>
              <a:t>MỞ ĐẦU</a:t>
            </a: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Đặt</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vấn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đề</a:t>
            </a:r>
            <a:endParaRPr lang="en-US" dirty="0">
              <a:solidFill>
                <a:schemeClr val="dk1"/>
              </a:solidFill>
              <a:latin typeface="Tinos"/>
              <a:ea typeface="Tinos"/>
              <a:cs typeface="Tinos"/>
              <a:sym typeface="Tinos"/>
            </a:endParaRP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Lí</a:t>
            </a:r>
            <a:r>
              <a:rPr lang="en-US" dirty="0">
                <a:solidFill>
                  <a:schemeClr val="dk1"/>
                </a:solidFill>
                <a:latin typeface="Tinos"/>
                <a:ea typeface="Tinos"/>
                <a:cs typeface="Tinos"/>
                <a:sym typeface="Tinos"/>
              </a:rPr>
              <a:t> do </a:t>
            </a:r>
            <a:r>
              <a:rPr lang="en-US" dirty="0" err="1">
                <a:solidFill>
                  <a:schemeClr val="dk1"/>
                </a:solidFill>
                <a:latin typeface="Tinos"/>
                <a:ea typeface="Tinos"/>
                <a:cs typeface="Tinos"/>
                <a:sym typeface="Tinos"/>
              </a:rPr>
              <a:t>chọn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đề</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tài</a:t>
            </a:r>
            <a:endParaRPr lang="vi-VN" dirty="0"/>
          </a:p>
        </p:txBody>
      </p:sp>
      <p:sp>
        <p:nvSpPr>
          <p:cNvPr id="8" name="TextBox 7">
            <a:extLst>
              <a:ext uri="{FF2B5EF4-FFF2-40B4-BE49-F238E27FC236}">
                <a16:creationId xmlns:a16="http://schemas.microsoft.com/office/drawing/2014/main" id="{11F3F16F-B9B3-F731-41AA-BD6A8D69513A}"/>
              </a:ext>
            </a:extLst>
          </p:cNvPr>
          <p:cNvSpPr txBox="1"/>
          <p:nvPr/>
        </p:nvSpPr>
        <p:spPr>
          <a:xfrm>
            <a:off x="5496909" y="1580627"/>
            <a:ext cx="2953074" cy="1184940"/>
          </a:xfrm>
          <a:prstGeom prst="rect">
            <a:avLst/>
          </a:prstGeom>
          <a:noFill/>
        </p:spPr>
        <p:txBody>
          <a:bodyPr wrap="square" rtlCol="0">
            <a:spAutoFit/>
          </a:bodyPr>
          <a:lstStyle/>
          <a:p>
            <a:pPr marL="0" lvl="0" indent="0" algn="ctr" rtl="0">
              <a:spcBef>
                <a:spcPts val="0"/>
              </a:spcBef>
              <a:spcAft>
                <a:spcPts val="0"/>
              </a:spcAft>
              <a:buNone/>
            </a:pPr>
            <a:r>
              <a:rPr lang="en" b="1" dirty="0">
                <a:solidFill>
                  <a:schemeClr val="dk1"/>
                </a:solidFill>
                <a:latin typeface="Tinos"/>
                <a:ea typeface="Tinos"/>
                <a:cs typeface="Tinos"/>
                <a:sym typeface="Tinos"/>
              </a:rPr>
              <a:t>THIẾT KẾ GIAO DIỆN QUẢN LÝ CỬA HÀNG TIỆN LỢI GS25</a:t>
            </a: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Phân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tích</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hệ</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thống</a:t>
            </a:r>
            <a:r>
              <a:rPr lang="en-US" dirty="0">
                <a:solidFill>
                  <a:schemeClr val="dk1"/>
                </a:solidFill>
                <a:latin typeface="Tinos"/>
                <a:ea typeface="Tinos"/>
                <a:cs typeface="Tinos"/>
                <a:sym typeface="Tinos"/>
              </a:rPr>
              <a:t> ( </a:t>
            </a:r>
            <a:r>
              <a:rPr lang="en-US" dirty="0" err="1">
                <a:solidFill>
                  <a:schemeClr val="dk1"/>
                </a:solidFill>
                <a:latin typeface="Tinos"/>
                <a:ea typeface="Tinos"/>
                <a:cs typeface="Tinos"/>
                <a:sym typeface="Tinos"/>
              </a:rPr>
              <a:t>usecase</a:t>
            </a:r>
            <a:r>
              <a:rPr lang="en-US" dirty="0">
                <a:solidFill>
                  <a:schemeClr val="dk1"/>
                </a:solidFill>
                <a:latin typeface="Tinos"/>
                <a:ea typeface="Tinos"/>
                <a:cs typeface="Tinos"/>
                <a:sym typeface="Tinos"/>
              </a:rPr>
              <a:t> )</a:t>
            </a: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Biểu</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đồ</a:t>
            </a:r>
            <a:r>
              <a:rPr lang="en-US" dirty="0">
                <a:solidFill>
                  <a:schemeClr val="dk1"/>
                </a:solidFill>
                <a:latin typeface="Tinos"/>
                <a:ea typeface="Tinos"/>
                <a:cs typeface="Tinos"/>
                <a:sym typeface="Tinos"/>
              </a:rPr>
              <a:t> class</a:t>
            </a:r>
            <a:endParaRPr lang="vi-VN" dirty="0"/>
          </a:p>
        </p:txBody>
      </p:sp>
      <p:sp>
        <p:nvSpPr>
          <p:cNvPr id="9" name="TextBox 8">
            <a:extLst>
              <a:ext uri="{FF2B5EF4-FFF2-40B4-BE49-F238E27FC236}">
                <a16:creationId xmlns:a16="http://schemas.microsoft.com/office/drawing/2014/main" id="{81044C25-7709-53AF-097C-C5D22E95A081}"/>
              </a:ext>
            </a:extLst>
          </p:cNvPr>
          <p:cNvSpPr txBox="1"/>
          <p:nvPr/>
        </p:nvSpPr>
        <p:spPr>
          <a:xfrm>
            <a:off x="593358" y="3338113"/>
            <a:ext cx="2765500" cy="815608"/>
          </a:xfrm>
          <a:prstGeom prst="rect">
            <a:avLst/>
          </a:prstGeom>
          <a:noFill/>
        </p:spPr>
        <p:txBody>
          <a:bodyPr wrap="square" rtlCol="0">
            <a:spAutoFit/>
          </a:bodyPr>
          <a:lstStyle/>
          <a:p>
            <a:pPr marL="0" lvl="0" indent="0" algn="ctr" rtl="0">
              <a:spcBef>
                <a:spcPts val="0"/>
              </a:spcBef>
              <a:spcAft>
                <a:spcPts val="0"/>
              </a:spcAft>
              <a:buNone/>
            </a:pPr>
            <a:r>
              <a:rPr lang="en" b="1" dirty="0">
                <a:solidFill>
                  <a:schemeClr val="dk1"/>
                </a:solidFill>
                <a:latin typeface="Tinos"/>
                <a:ea typeface="Tinos"/>
                <a:cs typeface="Tinos"/>
                <a:sym typeface="Tinos"/>
              </a:rPr>
              <a:t>                               DEMO</a:t>
            </a:r>
          </a:p>
          <a:p>
            <a:pPr marL="285750" lvl="0" indent="-285750" rtl="0">
              <a:spcBef>
                <a:spcPts val="600"/>
              </a:spcBef>
              <a:spcAft>
                <a:spcPts val="600"/>
              </a:spcAft>
              <a:buFont typeface="Wingdings" panose="05000000000000000000" pitchFamily="2" charset="2"/>
              <a:buChar char="Ø"/>
            </a:pPr>
            <a:r>
              <a:rPr lang="en-US" dirty="0">
                <a:solidFill>
                  <a:schemeClr val="dk1"/>
                </a:solidFill>
                <a:latin typeface="Tinos"/>
                <a:ea typeface="Tinos"/>
                <a:cs typeface="Tinos"/>
                <a:sym typeface="Tinos"/>
              </a:rPr>
              <a:t>Giao </a:t>
            </a:r>
            <a:r>
              <a:rPr lang="en-US" dirty="0" err="1">
                <a:solidFill>
                  <a:schemeClr val="dk1"/>
                </a:solidFill>
                <a:latin typeface="Tinos"/>
                <a:ea typeface="Tinos"/>
                <a:cs typeface="Tinos"/>
                <a:sym typeface="Tinos"/>
              </a:rPr>
              <a:t>diện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quản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lý</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cửa</a:t>
            </a:r>
            <a:r>
              <a:rPr lang="en-US" dirty="0">
                <a:solidFill>
                  <a:schemeClr val="dk1"/>
                </a:solidFill>
                <a:latin typeface="Tinos"/>
                <a:ea typeface="Tinos"/>
                <a:cs typeface="Tinos"/>
                <a:sym typeface="Tinos"/>
              </a:rPr>
              <a:t> hang </a:t>
            </a:r>
            <a:r>
              <a:rPr lang="en-US" dirty="0" err="1">
                <a:solidFill>
                  <a:schemeClr val="dk1"/>
                </a:solidFill>
                <a:latin typeface="Tinos"/>
                <a:ea typeface="Tinos"/>
                <a:cs typeface="Tinos"/>
                <a:sym typeface="Tinos"/>
              </a:rPr>
              <a:t>tiện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lợi</a:t>
            </a:r>
            <a:r>
              <a:rPr lang="en-US" dirty="0">
                <a:solidFill>
                  <a:schemeClr val="dk1"/>
                </a:solidFill>
                <a:latin typeface="Tinos"/>
                <a:ea typeface="Tinos"/>
                <a:cs typeface="Tinos"/>
                <a:sym typeface="Tinos"/>
              </a:rPr>
              <a:t> GS25</a:t>
            </a:r>
          </a:p>
        </p:txBody>
      </p:sp>
      <p:sp>
        <p:nvSpPr>
          <p:cNvPr id="10" name="TextBox 9">
            <a:extLst>
              <a:ext uri="{FF2B5EF4-FFF2-40B4-BE49-F238E27FC236}">
                <a16:creationId xmlns:a16="http://schemas.microsoft.com/office/drawing/2014/main" id="{8356242E-030F-C194-C29E-248B41F57FBE}"/>
              </a:ext>
            </a:extLst>
          </p:cNvPr>
          <p:cNvSpPr txBox="1"/>
          <p:nvPr/>
        </p:nvSpPr>
        <p:spPr>
          <a:xfrm>
            <a:off x="5496909" y="3109264"/>
            <a:ext cx="3029265" cy="1708160"/>
          </a:xfrm>
          <a:prstGeom prst="rect">
            <a:avLst/>
          </a:prstGeom>
          <a:noFill/>
        </p:spPr>
        <p:txBody>
          <a:bodyPr wrap="square" rtlCol="0">
            <a:spAutoFit/>
          </a:bodyPr>
          <a:lstStyle/>
          <a:p>
            <a:pPr marL="0" lvl="0" indent="0" algn="ctr" rtl="0">
              <a:spcBef>
                <a:spcPts val="0"/>
              </a:spcBef>
              <a:spcAft>
                <a:spcPts val="0"/>
              </a:spcAft>
              <a:buNone/>
            </a:pPr>
            <a:r>
              <a:rPr lang="en" b="1" dirty="0">
                <a:solidFill>
                  <a:schemeClr val="dk1"/>
                </a:solidFill>
                <a:latin typeface="Tinos"/>
                <a:ea typeface="Tinos"/>
                <a:cs typeface="Tinos"/>
                <a:sym typeface="Tinos"/>
              </a:rPr>
              <a:t>KẾT LUẬN</a:t>
            </a: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Kết</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quả</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đạt</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được</a:t>
            </a:r>
            <a:endParaRPr lang="en-US" dirty="0">
              <a:solidFill>
                <a:schemeClr val="dk1"/>
              </a:solidFill>
              <a:latin typeface="Tinos"/>
              <a:ea typeface="Tinos"/>
              <a:cs typeface="Tinos"/>
              <a:sym typeface="Tinos"/>
            </a:endParaRP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Hạn</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chế</a:t>
            </a:r>
            <a:endParaRPr lang="en-US" dirty="0">
              <a:solidFill>
                <a:schemeClr val="dk1"/>
              </a:solidFill>
              <a:latin typeface="Tinos"/>
              <a:ea typeface="Tinos"/>
              <a:cs typeface="Tinos"/>
              <a:sym typeface="Tinos"/>
            </a:endParaRPr>
          </a:p>
          <a:p>
            <a:pPr marL="285750" lvl="0" indent="-285750" rtl="0">
              <a:spcBef>
                <a:spcPts val="600"/>
              </a:spcBef>
              <a:spcAft>
                <a:spcPts val="600"/>
              </a:spcAft>
              <a:buFont typeface="Wingdings" panose="05000000000000000000" pitchFamily="2" charset="2"/>
              <a:buChar char="Ø"/>
            </a:pPr>
            <a:r>
              <a:rPr lang="en-US" dirty="0" err="1">
                <a:solidFill>
                  <a:schemeClr val="dk1"/>
                </a:solidFill>
                <a:latin typeface="Tinos"/>
                <a:ea typeface="Tinos"/>
                <a:cs typeface="Tinos"/>
                <a:sym typeface="Tinos"/>
              </a:rPr>
              <a:t>Hướng</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phát</a:t>
            </a:r>
            <a:r>
              <a:rPr lang="en-US" dirty="0">
                <a:solidFill>
                  <a:schemeClr val="dk1"/>
                </a:solidFill>
                <a:latin typeface="Tinos"/>
                <a:ea typeface="Tinos"/>
                <a:cs typeface="Tinos"/>
                <a:sym typeface="Tinos"/>
              </a:rPr>
              <a:t> </a:t>
            </a:r>
            <a:r>
              <a:rPr lang="en-US" dirty="0" err="1">
                <a:solidFill>
                  <a:schemeClr val="dk1"/>
                </a:solidFill>
                <a:latin typeface="Tinos"/>
                <a:ea typeface="Tinos"/>
                <a:cs typeface="Tinos"/>
                <a:sym typeface="Tinos"/>
              </a:rPr>
              <a:t>triển</a:t>
            </a:r>
            <a:endParaRPr lang="en-US" dirty="0">
              <a:solidFill>
                <a:schemeClr val="dk1"/>
              </a:solidFill>
              <a:latin typeface="Tinos"/>
              <a:ea typeface="Tinos"/>
              <a:cs typeface="Tinos"/>
              <a:sym typeface="Tinos"/>
            </a:endParaRPr>
          </a:p>
          <a:p>
            <a:pPr marL="285750" lvl="0" indent="-285750" rtl="0">
              <a:spcBef>
                <a:spcPts val="600"/>
              </a:spcBef>
              <a:spcAft>
                <a:spcPts val="600"/>
              </a:spcAft>
              <a:buFont typeface="Wingdings" panose="05000000000000000000" pitchFamily="2" charset="2"/>
              <a:buChar char="Ø"/>
            </a:pP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32" presetClass="emph" presetSubtype="0" fill="hold" grpId="0" nodeType="withEffect">
                                  <p:stCondLst>
                                    <p:cond delay="0"/>
                                  </p:stCondLst>
                                  <p:childTnLst>
                                    <p:animRot by="120000">
                                      <p:cBhvr>
                                        <p:cTn id="10" dur="150" fill="hold">
                                          <p:stCondLst>
                                            <p:cond delay="0"/>
                                          </p:stCondLst>
                                        </p:cTn>
                                        <p:tgtEl>
                                          <p:spTgt spid="442"/>
                                        </p:tgtEl>
                                        <p:attrNameLst>
                                          <p:attrName>r</p:attrName>
                                        </p:attrNameLst>
                                      </p:cBhvr>
                                    </p:animRot>
                                    <p:animRot by="-240000">
                                      <p:cBhvr>
                                        <p:cTn id="11" dur="300" fill="hold">
                                          <p:stCondLst>
                                            <p:cond delay="300"/>
                                          </p:stCondLst>
                                        </p:cTn>
                                        <p:tgtEl>
                                          <p:spTgt spid="442"/>
                                        </p:tgtEl>
                                        <p:attrNameLst>
                                          <p:attrName>r</p:attrName>
                                        </p:attrNameLst>
                                      </p:cBhvr>
                                    </p:animRot>
                                    <p:animRot by="240000">
                                      <p:cBhvr>
                                        <p:cTn id="12" dur="300" fill="hold">
                                          <p:stCondLst>
                                            <p:cond delay="600"/>
                                          </p:stCondLst>
                                        </p:cTn>
                                        <p:tgtEl>
                                          <p:spTgt spid="442"/>
                                        </p:tgtEl>
                                        <p:attrNameLst>
                                          <p:attrName>r</p:attrName>
                                        </p:attrNameLst>
                                      </p:cBhvr>
                                    </p:animRot>
                                    <p:animRot by="-240000">
                                      <p:cBhvr>
                                        <p:cTn id="13" dur="300" fill="hold">
                                          <p:stCondLst>
                                            <p:cond delay="900"/>
                                          </p:stCondLst>
                                        </p:cTn>
                                        <p:tgtEl>
                                          <p:spTgt spid="442"/>
                                        </p:tgtEl>
                                        <p:attrNameLst>
                                          <p:attrName>r</p:attrName>
                                        </p:attrNameLst>
                                      </p:cBhvr>
                                    </p:animRot>
                                    <p:animRot by="120000">
                                      <p:cBhvr>
                                        <p:cTn id="14" dur="300" fill="hold">
                                          <p:stCondLst>
                                            <p:cond delay="1200"/>
                                          </p:stCondLst>
                                        </p:cTn>
                                        <p:tgtEl>
                                          <p:spTgt spid="442"/>
                                        </p:tgtEl>
                                        <p:attrNameLst>
                                          <p:attrName>r</p:attrName>
                                        </p:attrNameLst>
                                      </p:cBhvr>
                                    </p:animRot>
                                  </p:childTnLst>
                                </p:cTn>
                              </p:par>
                              <p:par>
                                <p:cTn id="15" presetID="32" presetClass="emph" presetSubtype="0" fill="hold" grpId="0" nodeType="withEffect">
                                  <p:stCondLst>
                                    <p:cond delay="0"/>
                                  </p:stCondLst>
                                  <p:childTnLst>
                                    <p:animRot by="120000">
                                      <p:cBhvr>
                                        <p:cTn id="16" dur="150" fill="hold">
                                          <p:stCondLst>
                                            <p:cond delay="0"/>
                                          </p:stCondLst>
                                        </p:cTn>
                                        <p:tgtEl>
                                          <p:spTgt spid="446"/>
                                        </p:tgtEl>
                                        <p:attrNameLst>
                                          <p:attrName>r</p:attrName>
                                        </p:attrNameLst>
                                      </p:cBhvr>
                                    </p:animRot>
                                    <p:animRot by="-240000">
                                      <p:cBhvr>
                                        <p:cTn id="17" dur="300" fill="hold">
                                          <p:stCondLst>
                                            <p:cond delay="300"/>
                                          </p:stCondLst>
                                        </p:cTn>
                                        <p:tgtEl>
                                          <p:spTgt spid="446"/>
                                        </p:tgtEl>
                                        <p:attrNameLst>
                                          <p:attrName>r</p:attrName>
                                        </p:attrNameLst>
                                      </p:cBhvr>
                                    </p:animRot>
                                    <p:animRot by="240000">
                                      <p:cBhvr>
                                        <p:cTn id="18" dur="300" fill="hold">
                                          <p:stCondLst>
                                            <p:cond delay="600"/>
                                          </p:stCondLst>
                                        </p:cTn>
                                        <p:tgtEl>
                                          <p:spTgt spid="446"/>
                                        </p:tgtEl>
                                        <p:attrNameLst>
                                          <p:attrName>r</p:attrName>
                                        </p:attrNameLst>
                                      </p:cBhvr>
                                    </p:animRot>
                                    <p:animRot by="-240000">
                                      <p:cBhvr>
                                        <p:cTn id="19" dur="300" fill="hold">
                                          <p:stCondLst>
                                            <p:cond delay="900"/>
                                          </p:stCondLst>
                                        </p:cTn>
                                        <p:tgtEl>
                                          <p:spTgt spid="446"/>
                                        </p:tgtEl>
                                        <p:attrNameLst>
                                          <p:attrName>r</p:attrName>
                                        </p:attrNameLst>
                                      </p:cBhvr>
                                    </p:animRot>
                                    <p:animRot by="120000">
                                      <p:cBhvr>
                                        <p:cTn id="20" dur="300" fill="hold">
                                          <p:stCondLst>
                                            <p:cond delay="1200"/>
                                          </p:stCondLst>
                                        </p:cTn>
                                        <p:tgtEl>
                                          <p:spTgt spid="44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32" presetClass="emph" presetSubtype="0" fill="hold" grpId="0" nodeType="withEffect">
                                  <p:stCondLst>
                                    <p:cond delay="0"/>
                                  </p:stCondLst>
                                  <p:childTnLst>
                                    <p:animRot by="120000">
                                      <p:cBhvr>
                                        <p:cTn id="28" dur="150" fill="hold">
                                          <p:stCondLst>
                                            <p:cond delay="0"/>
                                          </p:stCondLst>
                                        </p:cTn>
                                        <p:tgtEl>
                                          <p:spTgt spid="443"/>
                                        </p:tgtEl>
                                        <p:attrNameLst>
                                          <p:attrName>r</p:attrName>
                                        </p:attrNameLst>
                                      </p:cBhvr>
                                    </p:animRot>
                                    <p:animRot by="-240000">
                                      <p:cBhvr>
                                        <p:cTn id="29" dur="300" fill="hold">
                                          <p:stCondLst>
                                            <p:cond delay="300"/>
                                          </p:stCondLst>
                                        </p:cTn>
                                        <p:tgtEl>
                                          <p:spTgt spid="443"/>
                                        </p:tgtEl>
                                        <p:attrNameLst>
                                          <p:attrName>r</p:attrName>
                                        </p:attrNameLst>
                                      </p:cBhvr>
                                    </p:animRot>
                                    <p:animRot by="240000">
                                      <p:cBhvr>
                                        <p:cTn id="30" dur="300" fill="hold">
                                          <p:stCondLst>
                                            <p:cond delay="600"/>
                                          </p:stCondLst>
                                        </p:cTn>
                                        <p:tgtEl>
                                          <p:spTgt spid="443"/>
                                        </p:tgtEl>
                                        <p:attrNameLst>
                                          <p:attrName>r</p:attrName>
                                        </p:attrNameLst>
                                      </p:cBhvr>
                                    </p:animRot>
                                    <p:animRot by="-240000">
                                      <p:cBhvr>
                                        <p:cTn id="31" dur="300" fill="hold">
                                          <p:stCondLst>
                                            <p:cond delay="900"/>
                                          </p:stCondLst>
                                        </p:cTn>
                                        <p:tgtEl>
                                          <p:spTgt spid="443"/>
                                        </p:tgtEl>
                                        <p:attrNameLst>
                                          <p:attrName>r</p:attrName>
                                        </p:attrNameLst>
                                      </p:cBhvr>
                                    </p:animRot>
                                    <p:animRot by="120000">
                                      <p:cBhvr>
                                        <p:cTn id="32" dur="300" fill="hold">
                                          <p:stCondLst>
                                            <p:cond delay="1200"/>
                                          </p:stCondLst>
                                        </p:cTn>
                                        <p:tgtEl>
                                          <p:spTgt spid="443"/>
                                        </p:tgtEl>
                                        <p:attrNameLst>
                                          <p:attrName>r</p:attrName>
                                        </p:attrNameLst>
                                      </p:cBhvr>
                                    </p:animRot>
                                  </p:childTnLst>
                                </p:cTn>
                              </p:par>
                              <p:par>
                                <p:cTn id="33" presetID="32" presetClass="emph" presetSubtype="0" fill="hold" grpId="0" nodeType="withEffect">
                                  <p:stCondLst>
                                    <p:cond delay="0"/>
                                  </p:stCondLst>
                                  <p:childTnLst>
                                    <p:animRot by="120000">
                                      <p:cBhvr>
                                        <p:cTn id="34" dur="150" fill="hold">
                                          <p:stCondLst>
                                            <p:cond delay="0"/>
                                          </p:stCondLst>
                                        </p:cTn>
                                        <p:tgtEl>
                                          <p:spTgt spid="447"/>
                                        </p:tgtEl>
                                        <p:attrNameLst>
                                          <p:attrName>r</p:attrName>
                                        </p:attrNameLst>
                                      </p:cBhvr>
                                    </p:animRot>
                                    <p:animRot by="-240000">
                                      <p:cBhvr>
                                        <p:cTn id="35" dur="300" fill="hold">
                                          <p:stCondLst>
                                            <p:cond delay="300"/>
                                          </p:stCondLst>
                                        </p:cTn>
                                        <p:tgtEl>
                                          <p:spTgt spid="447"/>
                                        </p:tgtEl>
                                        <p:attrNameLst>
                                          <p:attrName>r</p:attrName>
                                        </p:attrNameLst>
                                      </p:cBhvr>
                                    </p:animRot>
                                    <p:animRot by="240000">
                                      <p:cBhvr>
                                        <p:cTn id="36" dur="300" fill="hold">
                                          <p:stCondLst>
                                            <p:cond delay="600"/>
                                          </p:stCondLst>
                                        </p:cTn>
                                        <p:tgtEl>
                                          <p:spTgt spid="447"/>
                                        </p:tgtEl>
                                        <p:attrNameLst>
                                          <p:attrName>r</p:attrName>
                                        </p:attrNameLst>
                                      </p:cBhvr>
                                    </p:animRot>
                                    <p:animRot by="-240000">
                                      <p:cBhvr>
                                        <p:cTn id="37" dur="300" fill="hold">
                                          <p:stCondLst>
                                            <p:cond delay="900"/>
                                          </p:stCondLst>
                                        </p:cTn>
                                        <p:tgtEl>
                                          <p:spTgt spid="447"/>
                                        </p:tgtEl>
                                        <p:attrNameLst>
                                          <p:attrName>r</p:attrName>
                                        </p:attrNameLst>
                                      </p:cBhvr>
                                    </p:animRot>
                                    <p:animRot by="120000">
                                      <p:cBhvr>
                                        <p:cTn id="38" dur="300" fill="hold">
                                          <p:stCondLst>
                                            <p:cond delay="1200"/>
                                          </p:stCondLst>
                                        </p:cTn>
                                        <p:tgtEl>
                                          <p:spTgt spid="447"/>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32" presetClass="emph" presetSubtype="0" fill="hold" grpId="0" nodeType="withEffect">
                                  <p:stCondLst>
                                    <p:cond delay="0"/>
                                  </p:stCondLst>
                                  <p:childTnLst>
                                    <p:animRot by="120000">
                                      <p:cBhvr>
                                        <p:cTn id="46" dur="150" fill="hold">
                                          <p:stCondLst>
                                            <p:cond delay="0"/>
                                          </p:stCondLst>
                                        </p:cTn>
                                        <p:tgtEl>
                                          <p:spTgt spid="445"/>
                                        </p:tgtEl>
                                        <p:attrNameLst>
                                          <p:attrName>r</p:attrName>
                                        </p:attrNameLst>
                                      </p:cBhvr>
                                    </p:animRot>
                                    <p:animRot by="-240000">
                                      <p:cBhvr>
                                        <p:cTn id="47" dur="300" fill="hold">
                                          <p:stCondLst>
                                            <p:cond delay="300"/>
                                          </p:stCondLst>
                                        </p:cTn>
                                        <p:tgtEl>
                                          <p:spTgt spid="445"/>
                                        </p:tgtEl>
                                        <p:attrNameLst>
                                          <p:attrName>r</p:attrName>
                                        </p:attrNameLst>
                                      </p:cBhvr>
                                    </p:animRot>
                                    <p:animRot by="240000">
                                      <p:cBhvr>
                                        <p:cTn id="48" dur="300" fill="hold">
                                          <p:stCondLst>
                                            <p:cond delay="600"/>
                                          </p:stCondLst>
                                        </p:cTn>
                                        <p:tgtEl>
                                          <p:spTgt spid="445"/>
                                        </p:tgtEl>
                                        <p:attrNameLst>
                                          <p:attrName>r</p:attrName>
                                        </p:attrNameLst>
                                      </p:cBhvr>
                                    </p:animRot>
                                    <p:animRot by="-240000">
                                      <p:cBhvr>
                                        <p:cTn id="49" dur="300" fill="hold">
                                          <p:stCondLst>
                                            <p:cond delay="900"/>
                                          </p:stCondLst>
                                        </p:cTn>
                                        <p:tgtEl>
                                          <p:spTgt spid="445"/>
                                        </p:tgtEl>
                                        <p:attrNameLst>
                                          <p:attrName>r</p:attrName>
                                        </p:attrNameLst>
                                      </p:cBhvr>
                                    </p:animRot>
                                    <p:animRot by="120000">
                                      <p:cBhvr>
                                        <p:cTn id="50" dur="300" fill="hold">
                                          <p:stCondLst>
                                            <p:cond delay="1200"/>
                                          </p:stCondLst>
                                        </p:cTn>
                                        <p:tgtEl>
                                          <p:spTgt spid="445"/>
                                        </p:tgtEl>
                                        <p:attrNameLst>
                                          <p:attrName>r</p:attrName>
                                        </p:attrNameLst>
                                      </p:cBhvr>
                                    </p:animRot>
                                  </p:childTnLst>
                                </p:cTn>
                              </p:par>
                              <p:par>
                                <p:cTn id="51" presetID="32" presetClass="emph" presetSubtype="0" fill="hold" grpId="0" nodeType="withEffect">
                                  <p:stCondLst>
                                    <p:cond delay="0"/>
                                  </p:stCondLst>
                                  <p:childTnLst>
                                    <p:animRot by="120000">
                                      <p:cBhvr>
                                        <p:cTn id="52" dur="150" fill="hold">
                                          <p:stCondLst>
                                            <p:cond delay="0"/>
                                          </p:stCondLst>
                                        </p:cTn>
                                        <p:tgtEl>
                                          <p:spTgt spid="448"/>
                                        </p:tgtEl>
                                        <p:attrNameLst>
                                          <p:attrName>r</p:attrName>
                                        </p:attrNameLst>
                                      </p:cBhvr>
                                    </p:animRot>
                                    <p:animRot by="-240000">
                                      <p:cBhvr>
                                        <p:cTn id="53" dur="300" fill="hold">
                                          <p:stCondLst>
                                            <p:cond delay="300"/>
                                          </p:stCondLst>
                                        </p:cTn>
                                        <p:tgtEl>
                                          <p:spTgt spid="448"/>
                                        </p:tgtEl>
                                        <p:attrNameLst>
                                          <p:attrName>r</p:attrName>
                                        </p:attrNameLst>
                                      </p:cBhvr>
                                    </p:animRot>
                                    <p:animRot by="240000">
                                      <p:cBhvr>
                                        <p:cTn id="54" dur="300" fill="hold">
                                          <p:stCondLst>
                                            <p:cond delay="600"/>
                                          </p:stCondLst>
                                        </p:cTn>
                                        <p:tgtEl>
                                          <p:spTgt spid="448"/>
                                        </p:tgtEl>
                                        <p:attrNameLst>
                                          <p:attrName>r</p:attrName>
                                        </p:attrNameLst>
                                      </p:cBhvr>
                                    </p:animRot>
                                    <p:animRot by="-240000">
                                      <p:cBhvr>
                                        <p:cTn id="55" dur="300" fill="hold">
                                          <p:stCondLst>
                                            <p:cond delay="900"/>
                                          </p:stCondLst>
                                        </p:cTn>
                                        <p:tgtEl>
                                          <p:spTgt spid="448"/>
                                        </p:tgtEl>
                                        <p:attrNameLst>
                                          <p:attrName>r</p:attrName>
                                        </p:attrNameLst>
                                      </p:cBhvr>
                                    </p:animRot>
                                    <p:animRot by="120000">
                                      <p:cBhvr>
                                        <p:cTn id="56" dur="300" fill="hold">
                                          <p:stCondLst>
                                            <p:cond delay="1200"/>
                                          </p:stCondLst>
                                        </p:cTn>
                                        <p:tgtEl>
                                          <p:spTgt spid="448"/>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1+#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par>
                                <p:cTn id="63" presetID="32" presetClass="emph" presetSubtype="0" fill="hold" grpId="0" nodeType="withEffect">
                                  <p:stCondLst>
                                    <p:cond delay="0"/>
                                  </p:stCondLst>
                                  <p:childTnLst>
                                    <p:animRot by="120000">
                                      <p:cBhvr>
                                        <p:cTn id="64" dur="150" fill="hold">
                                          <p:stCondLst>
                                            <p:cond delay="0"/>
                                          </p:stCondLst>
                                        </p:cTn>
                                        <p:tgtEl>
                                          <p:spTgt spid="449"/>
                                        </p:tgtEl>
                                        <p:attrNameLst>
                                          <p:attrName>r</p:attrName>
                                        </p:attrNameLst>
                                      </p:cBhvr>
                                    </p:animRot>
                                    <p:animRot by="-240000">
                                      <p:cBhvr>
                                        <p:cTn id="65" dur="300" fill="hold">
                                          <p:stCondLst>
                                            <p:cond delay="300"/>
                                          </p:stCondLst>
                                        </p:cTn>
                                        <p:tgtEl>
                                          <p:spTgt spid="449"/>
                                        </p:tgtEl>
                                        <p:attrNameLst>
                                          <p:attrName>r</p:attrName>
                                        </p:attrNameLst>
                                      </p:cBhvr>
                                    </p:animRot>
                                    <p:animRot by="240000">
                                      <p:cBhvr>
                                        <p:cTn id="66" dur="300" fill="hold">
                                          <p:stCondLst>
                                            <p:cond delay="600"/>
                                          </p:stCondLst>
                                        </p:cTn>
                                        <p:tgtEl>
                                          <p:spTgt spid="449"/>
                                        </p:tgtEl>
                                        <p:attrNameLst>
                                          <p:attrName>r</p:attrName>
                                        </p:attrNameLst>
                                      </p:cBhvr>
                                    </p:animRot>
                                    <p:animRot by="-240000">
                                      <p:cBhvr>
                                        <p:cTn id="67" dur="300" fill="hold">
                                          <p:stCondLst>
                                            <p:cond delay="900"/>
                                          </p:stCondLst>
                                        </p:cTn>
                                        <p:tgtEl>
                                          <p:spTgt spid="449"/>
                                        </p:tgtEl>
                                        <p:attrNameLst>
                                          <p:attrName>r</p:attrName>
                                        </p:attrNameLst>
                                      </p:cBhvr>
                                    </p:animRot>
                                    <p:animRot by="120000">
                                      <p:cBhvr>
                                        <p:cTn id="68" dur="300" fill="hold">
                                          <p:stCondLst>
                                            <p:cond delay="1200"/>
                                          </p:stCondLst>
                                        </p:cTn>
                                        <p:tgtEl>
                                          <p:spTgt spid="449"/>
                                        </p:tgtEl>
                                        <p:attrNameLst>
                                          <p:attrName>r</p:attrName>
                                        </p:attrNameLst>
                                      </p:cBhvr>
                                    </p:animRot>
                                  </p:childTnLst>
                                </p:cTn>
                              </p:par>
                              <p:par>
                                <p:cTn id="69" presetID="32" presetClass="emph" presetSubtype="0" fill="hold" grpId="0" nodeType="withEffect">
                                  <p:stCondLst>
                                    <p:cond delay="0"/>
                                  </p:stCondLst>
                                  <p:childTnLst>
                                    <p:animRot by="120000">
                                      <p:cBhvr>
                                        <p:cTn id="70" dur="150" fill="hold">
                                          <p:stCondLst>
                                            <p:cond delay="0"/>
                                          </p:stCondLst>
                                        </p:cTn>
                                        <p:tgtEl>
                                          <p:spTgt spid="444"/>
                                        </p:tgtEl>
                                        <p:attrNameLst>
                                          <p:attrName>r</p:attrName>
                                        </p:attrNameLst>
                                      </p:cBhvr>
                                    </p:animRot>
                                    <p:animRot by="-240000">
                                      <p:cBhvr>
                                        <p:cTn id="71" dur="300" fill="hold">
                                          <p:stCondLst>
                                            <p:cond delay="300"/>
                                          </p:stCondLst>
                                        </p:cTn>
                                        <p:tgtEl>
                                          <p:spTgt spid="444"/>
                                        </p:tgtEl>
                                        <p:attrNameLst>
                                          <p:attrName>r</p:attrName>
                                        </p:attrNameLst>
                                      </p:cBhvr>
                                    </p:animRot>
                                    <p:animRot by="240000">
                                      <p:cBhvr>
                                        <p:cTn id="72" dur="300" fill="hold">
                                          <p:stCondLst>
                                            <p:cond delay="600"/>
                                          </p:stCondLst>
                                        </p:cTn>
                                        <p:tgtEl>
                                          <p:spTgt spid="444"/>
                                        </p:tgtEl>
                                        <p:attrNameLst>
                                          <p:attrName>r</p:attrName>
                                        </p:attrNameLst>
                                      </p:cBhvr>
                                    </p:animRot>
                                    <p:animRot by="-240000">
                                      <p:cBhvr>
                                        <p:cTn id="73" dur="300" fill="hold">
                                          <p:stCondLst>
                                            <p:cond delay="900"/>
                                          </p:stCondLst>
                                        </p:cTn>
                                        <p:tgtEl>
                                          <p:spTgt spid="444"/>
                                        </p:tgtEl>
                                        <p:attrNameLst>
                                          <p:attrName>r</p:attrName>
                                        </p:attrNameLst>
                                      </p:cBhvr>
                                    </p:animRot>
                                    <p:animRot by="120000">
                                      <p:cBhvr>
                                        <p:cTn id="74" dur="300" fill="hold">
                                          <p:stCondLst>
                                            <p:cond delay="1200"/>
                                          </p:stCondLst>
                                        </p:cTn>
                                        <p:tgtEl>
                                          <p:spTgt spid="4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animBg="1"/>
      <p:bldP spid="443" grpId="0" animBg="1"/>
      <p:bldP spid="444" grpId="0" animBg="1"/>
      <p:bldP spid="445" grpId="0" animBg="1"/>
      <p:bldP spid="446" grpId="0"/>
      <p:bldP spid="447" grpId="0"/>
      <p:bldP spid="448" grpId="0"/>
      <p:bldP spid="449" grpId="0"/>
      <p:bldP spid="6"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902850" y="758177"/>
            <a:ext cx="7338300" cy="60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HƯỚNG PHÁT TRIỂN</a:t>
            </a:r>
            <a:endParaRPr sz="2400" dirty="0"/>
          </a:p>
        </p:txBody>
      </p:sp>
      <p:sp>
        <p:nvSpPr>
          <p:cNvPr id="241" name="Google Shape;241;p30"/>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244" name="Google Shape;244;p30"/>
          <p:cNvSpPr/>
          <p:nvPr/>
        </p:nvSpPr>
        <p:spPr>
          <a:xfrm>
            <a:off x="3046034" y="1752751"/>
            <a:ext cx="3027516" cy="2454950"/>
          </a:xfrm>
          <a:prstGeom prst="diamond">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434343"/>
                </a:solidFill>
                <a:latin typeface="Tinos"/>
                <a:ea typeface="Tinos"/>
                <a:cs typeface="Tinos"/>
                <a:sym typeface="Tinos"/>
              </a:rPr>
              <a:t>Xây dựng đề tài với quy mô lớn hơn, ứng dụng rộng hơn, cải tiến hơn và ứng dụng trong thực tế.</a:t>
            </a:r>
            <a:endParaRPr sz="1600" dirty="0">
              <a:solidFill>
                <a:srgbClr val="434343"/>
              </a:solidFill>
              <a:latin typeface="Tinos"/>
              <a:ea typeface="Tinos"/>
              <a:cs typeface="Tinos"/>
              <a:sym typeface="Tinos"/>
            </a:endParaRPr>
          </a:p>
        </p:txBody>
      </p:sp>
      <p:sp>
        <p:nvSpPr>
          <p:cNvPr id="2" name="Google Shape;135;p20">
            <a:extLst>
              <a:ext uri="{FF2B5EF4-FFF2-40B4-BE49-F238E27FC236}">
                <a16:creationId xmlns:a16="http://schemas.microsoft.com/office/drawing/2014/main" id="{C493D35E-DCA5-6F7B-86F9-DE612EA05C29}"/>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extLst>
      <p:ext uri="{BB962C8B-B14F-4D97-AF65-F5344CB8AC3E}">
        <p14:creationId xmlns:p14="http://schemas.microsoft.com/office/powerpoint/2010/main" val="2816362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240"/>
                                        </p:tgtEl>
                                        <p:attrNameLst>
                                          <p:attrName>style.color</p:attrName>
                                        </p:attrNameLst>
                                      </p:cBhvr>
                                      <p:by>
                                        <p:hsl h="0" s="-12549" l="-25098"/>
                                      </p:by>
                                    </p:animClr>
                                    <p:animClr clrSpc="hsl" dir="cw">
                                      <p:cBhvr>
                                        <p:cTn id="7" dur="500" fill="hold"/>
                                        <p:tgtEl>
                                          <p:spTgt spid="240"/>
                                        </p:tgtEl>
                                        <p:attrNameLst>
                                          <p:attrName>fillcolor</p:attrName>
                                        </p:attrNameLst>
                                      </p:cBhvr>
                                      <p:by>
                                        <p:hsl h="0" s="-12549" l="-25098"/>
                                      </p:by>
                                    </p:animClr>
                                    <p:animClr clrSpc="hsl" dir="cw">
                                      <p:cBhvr>
                                        <p:cTn id="8" dur="500" fill="hold"/>
                                        <p:tgtEl>
                                          <p:spTgt spid="240"/>
                                        </p:tgtEl>
                                        <p:attrNameLst>
                                          <p:attrName>stroke.color</p:attrName>
                                        </p:attrNameLst>
                                      </p:cBhvr>
                                      <p:by>
                                        <p:hsl h="0" s="-12549" l="-25098"/>
                                      </p:by>
                                    </p:animClr>
                                    <p:set>
                                      <p:cBhvr>
                                        <p:cTn id="9" dur="500" fill="hold"/>
                                        <p:tgtEl>
                                          <p:spTgt spid="2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327" name="Google Shape;327;p36"/>
          <p:cNvSpPr txBox="1">
            <a:spLocks noGrp="1"/>
          </p:cNvSpPr>
          <p:nvPr>
            <p:ph type="ctrTitle" idx="4294967295"/>
          </p:nvPr>
        </p:nvSpPr>
        <p:spPr>
          <a:xfrm>
            <a:off x="1275150" y="1907300"/>
            <a:ext cx="65937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328" name="Google Shape;328;p36"/>
          <p:cNvSpPr txBox="1">
            <a:spLocks noGrp="1"/>
          </p:cNvSpPr>
          <p:nvPr>
            <p:ph type="subTitle" idx="4294967295"/>
          </p:nvPr>
        </p:nvSpPr>
        <p:spPr>
          <a:xfrm>
            <a:off x="1275150" y="2654000"/>
            <a:ext cx="6593700" cy="126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Any questions?</a:t>
            </a:r>
            <a:endParaRPr sz="1400" i="1" dirty="0"/>
          </a:p>
        </p:txBody>
      </p:sp>
      <p:sp>
        <p:nvSpPr>
          <p:cNvPr id="2" name="Google Shape;135;p20">
            <a:extLst>
              <a:ext uri="{FF2B5EF4-FFF2-40B4-BE49-F238E27FC236}">
                <a16:creationId xmlns:a16="http://schemas.microsoft.com/office/drawing/2014/main" id="{0B587744-3F05-DB92-92F8-A65E1E4B0FB9}"/>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3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1. MỞ ĐẦU</a:t>
            </a:r>
            <a:endParaRPr sz="3600" dirty="0"/>
          </a:p>
        </p:txBody>
      </p:sp>
      <p:sp>
        <p:nvSpPr>
          <p:cNvPr id="349" name="Google Shape;349;p39"/>
          <p:cNvSpPr txBox="1">
            <a:spLocks noGrp="1"/>
          </p:cNvSpPr>
          <p:nvPr>
            <p:ph type="subTitle" idx="1"/>
          </p:nvPr>
        </p:nvSpPr>
        <p:spPr>
          <a:xfrm>
            <a:off x="3258675" y="3068654"/>
            <a:ext cx="2626800" cy="7848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Ø"/>
            </a:pPr>
            <a:r>
              <a:rPr lang="en" sz="2000" dirty="0"/>
              <a:t>Đặt vấn đề</a:t>
            </a:r>
          </a:p>
          <a:p>
            <a:pPr marL="285750" lvl="0" indent="-285750" algn="ctr" rtl="0">
              <a:spcBef>
                <a:spcPts val="0"/>
              </a:spcBef>
              <a:spcAft>
                <a:spcPts val="0"/>
              </a:spcAft>
              <a:buFont typeface="Wingdings" panose="05000000000000000000" pitchFamily="2" charset="2"/>
              <a:buChar char="Ø"/>
            </a:pPr>
            <a:r>
              <a:rPr lang="en" sz="2000" dirty="0"/>
              <a:t>Lí do chọn đề tài</a:t>
            </a:r>
            <a:endParaRPr sz="2000"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E3D0E9-4AEC-C792-F536-E085052C98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grpSp>
        <p:nvGrpSpPr>
          <p:cNvPr id="9" name="Group 8">
            <a:extLst>
              <a:ext uri="{FF2B5EF4-FFF2-40B4-BE49-F238E27FC236}">
                <a16:creationId xmlns:a16="http://schemas.microsoft.com/office/drawing/2014/main" id="{D5D16285-0893-5E0E-9ECB-481B56D1FB87}"/>
              </a:ext>
            </a:extLst>
          </p:cNvPr>
          <p:cNvGrpSpPr/>
          <p:nvPr/>
        </p:nvGrpSpPr>
        <p:grpSpPr>
          <a:xfrm>
            <a:off x="1891060" y="778012"/>
            <a:ext cx="5361880" cy="3122386"/>
            <a:chOff x="1737078" y="778012"/>
            <a:chExt cx="5669843" cy="3587476"/>
          </a:xfrm>
        </p:grpSpPr>
        <p:pic>
          <p:nvPicPr>
            <p:cNvPr id="1026" name="Picture 2" descr="Xem ảnh nguồn">
              <a:extLst>
                <a:ext uri="{FF2B5EF4-FFF2-40B4-BE49-F238E27FC236}">
                  <a16:creationId xmlns:a16="http://schemas.microsoft.com/office/drawing/2014/main" id="{4A9A6EF5-146A-FFA8-7A9A-A32B95517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221" y="938504"/>
              <a:ext cx="4415590" cy="305219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oogle Shape;316;p35">
              <a:extLst>
                <a:ext uri="{FF2B5EF4-FFF2-40B4-BE49-F238E27FC236}">
                  <a16:creationId xmlns:a16="http://schemas.microsoft.com/office/drawing/2014/main" id="{37DC013E-87FA-4D6F-BFD7-ED146A4EDE2D}"/>
                </a:ext>
              </a:extLst>
            </p:cNvPr>
            <p:cNvGrpSpPr/>
            <p:nvPr/>
          </p:nvGrpSpPr>
          <p:grpSpPr>
            <a:xfrm>
              <a:off x="1737078" y="778012"/>
              <a:ext cx="5669843" cy="3587476"/>
              <a:chOff x="1177450" y="241631"/>
              <a:chExt cx="6173152" cy="3616776"/>
            </a:xfrm>
          </p:grpSpPr>
          <p:sp>
            <p:nvSpPr>
              <p:cNvPr id="4" name="Google Shape;317;p35">
                <a:extLst>
                  <a:ext uri="{FF2B5EF4-FFF2-40B4-BE49-F238E27FC236}">
                    <a16:creationId xmlns:a16="http://schemas.microsoft.com/office/drawing/2014/main" id="{E6D9E673-B0E3-C740-5C8B-C1450948AC16}"/>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18;p35">
                <a:extLst>
                  <a:ext uri="{FF2B5EF4-FFF2-40B4-BE49-F238E27FC236}">
                    <a16:creationId xmlns:a16="http://schemas.microsoft.com/office/drawing/2014/main" id="{432B51DB-6257-37F4-3949-59DD39990884}"/>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19;p35">
                <a:extLst>
                  <a:ext uri="{FF2B5EF4-FFF2-40B4-BE49-F238E27FC236}">
                    <a16:creationId xmlns:a16="http://schemas.microsoft.com/office/drawing/2014/main" id="{0B8752A2-D2B1-E935-97BB-952DCACEC1EC}"/>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20;p35">
                <a:extLst>
                  <a:ext uri="{FF2B5EF4-FFF2-40B4-BE49-F238E27FC236}">
                    <a16:creationId xmlns:a16="http://schemas.microsoft.com/office/drawing/2014/main" id="{55F9E830-2148-2FFE-6A5F-B8BF1DC9952C}"/>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 name="TextBox 7">
            <a:extLst>
              <a:ext uri="{FF2B5EF4-FFF2-40B4-BE49-F238E27FC236}">
                <a16:creationId xmlns:a16="http://schemas.microsoft.com/office/drawing/2014/main" id="{156D565D-F4FC-2547-0E99-06B8335E006D}"/>
              </a:ext>
            </a:extLst>
          </p:cNvPr>
          <p:cNvSpPr txBox="1"/>
          <p:nvPr/>
        </p:nvSpPr>
        <p:spPr>
          <a:xfrm>
            <a:off x="1953114" y="3981651"/>
            <a:ext cx="6012973" cy="369332"/>
          </a:xfrm>
          <a:prstGeom prst="rect">
            <a:avLst/>
          </a:prstGeom>
          <a:noFill/>
        </p:spPr>
        <p:txBody>
          <a:bodyPr wrap="square" rtlCol="0">
            <a:spAutoFit/>
          </a:bodyPr>
          <a:lstStyle/>
          <a:p>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Sự</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phát</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triển</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vũ</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bão</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của</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khoa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học</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công</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nghệ</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a:t>
            </a:r>
            <a:r>
              <a:rPr lang="en-US" sz="1800" i="1" dirty="0" err="1">
                <a:solidFill>
                  <a:schemeClr val="accent2">
                    <a:lumMod val="50000"/>
                  </a:schemeClr>
                </a:solidFill>
                <a:latin typeface="Tinos" panose="020B0604020202020204" charset="0"/>
                <a:ea typeface="Tinos" panose="020B0604020202020204" charset="0"/>
                <a:cs typeface="Tinos" panose="020B0604020202020204" charset="0"/>
              </a:rPr>
              <a:t>ngày</a:t>
            </a:r>
            <a:r>
              <a:rPr lang="en-US" sz="1800" i="1" dirty="0">
                <a:solidFill>
                  <a:schemeClr val="accent2">
                    <a:lumMod val="50000"/>
                  </a:schemeClr>
                </a:solidFill>
                <a:latin typeface="Tinos" panose="020B0604020202020204" charset="0"/>
                <a:ea typeface="Tinos" panose="020B0604020202020204" charset="0"/>
                <a:cs typeface="Tinos" panose="020B0604020202020204" charset="0"/>
              </a:rPr>
              <a:t> nay.</a:t>
            </a:r>
            <a:endParaRPr lang="vi-VN" sz="1800" i="1" dirty="0">
              <a:solidFill>
                <a:schemeClr val="accent2">
                  <a:lumMod val="50000"/>
                </a:schemeClr>
              </a:solidFill>
              <a:latin typeface="Tinos" panose="020B0604020202020204" charset="0"/>
              <a:ea typeface="Tinos" panose="020B0604020202020204" charset="0"/>
              <a:cs typeface="Tinos" panose="020B0604020202020204" charset="0"/>
            </a:endParaRPr>
          </a:p>
        </p:txBody>
      </p:sp>
      <p:sp>
        <p:nvSpPr>
          <p:cNvPr id="10" name="Google Shape;135;p20">
            <a:extLst>
              <a:ext uri="{FF2B5EF4-FFF2-40B4-BE49-F238E27FC236}">
                <a16:creationId xmlns:a16="http://schemas.microsoft.com/office/drawing/2014/main" id="{CDA1FF4A-FEB2-3296-8E00-F7E09EB412F7}"/>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extLst>
      <p:ext uri="{BB962C8B-B14F-4D97-AF65-F5344CB8AC3E}">
        <p14:creationId xmlns:p14="http://schemas.microsoft.com/office/powerpoint/2010/main" val="2074059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28"/>
          <p:cNvSpPr txBox="1">
            <a:spLocks noGrp="1"/>
          </p:cNvSpPr>
          <p:nvPr>
            <p:ph type="subTitle" idx="4294967295"/>
          </p:nvPr>
        </p:nvSpPr>
        <p:spPr>
          <a:xfrm>
            <a:off x="1396199" y="2571750"/>
            <a:ext cx="6351600" cy="784800"/>
          </a:xfrm>
          <a:prstGeom prst="rect">
            <a:avLst/>
          </a:prstGeom>
        </p:spPr>
        <p:txBody>
          <a:bodyPr spcFirstLastPara="1" wrap="square" lIns="91425" tIns="91425" rIns="91425" bIns="91425" anchor="t" anchorCtr="0">
            <a:noAutofit/>
          </a:bodyPr>
          <a:lstStyle/>
          <a:p>
            <a:pPr marL="0" lvl="0" indent="0" algn="ctr">
              <a:buNone/>
            </a:pPr>
            <a:r>
              <a:rPr lang="vi-VN" dirty="0"/>
              <a:t>Làm thế nào để đáp ứng những nhu cầu quản lý như bán hàng, lưu trữ, tìm kiếm, thống kê,… và rất nhiều công việc một cách chính xác và nhanh chóng ?</a:t>
            </a:r>
            <a:endParaRPr sz="2000" i="1" dirty="0">
              <a:solidFill>
                <a:schemeClr val="accent2">
                  <a:lumMod val="50000"/>
                </a:schemeClr>
              </a:solidFill>
            </a:endParaRPr>
          </a:p>
        </p:txBody>
      </p:sp>
      <p:sp>
        <p:nvSpPr>
          <p:cNvPr id="216" name="Google Shape;216;p28"/>
          <p:cNvSpPr txBox="1">
            <a:spLocks noGrp="1"/>
          </p:cNvSpPr>
          <p:nvPr>
            <p:ph type="sldNum" idx="12"/>
          </p:nvPr>
        </p:nvSpPr>
        <p:spPr>
          <a:xfrm>
            <a:off x="50" y="4645875"/>
            <a:ext cx="91440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6" name="TextBox 25">
            <a:extLst>
              <a:ext uri="{FF2B5EF4-FFF2-40B4-BE49-F238E27FC236}">
                <a16:creationId xmlns:a16="http://schemas.microsoft.com/office/drawing/2014/main" id="{25699895-15A5-8B76-0273-EAF852E30F15}"/>
              </a:ext>
            </a:extLst>
          </p:cNvPr>
          <p:cNvSpPr txBox="1"/>
          <p:nvPr/>
        </p:nvSpPr>
        <p:spPr>
          <a:xfrm>
            <a:off x="4156909" y="1138179"/>
            <a:ext cx="830179" cy="1569660"/>
          </a:xfrm>
          <a:prstGeom prst="rect">
            <a:avLst/>
          </a:prstGeom>
          <a:noFill/>
        </p:spPr>
        <p:txBody>
          <a:bodyPr wrap="square" rtlCol="0">
            <a:spAutoFit/>
          </a:bodyPr>
          <a:lstStyle/>
          <a:p>
            <a:r>
              <a:rPr lang="en-US" sz="9600" b="1" dirty="0">
                <a:ln w="12700">
                  <a:solidFill>
                    <a:schemeClr val="accent3">
                      <a:lumMod val="50000"/>
                    </a:schemeClr>
                  </a:solidFill>
                  <a:prstDash val="solid"/>
                </a:ln>
                <a:solidFill>
                  <a:schemeClr val="accent3">
                    <a:lumMod val="60000"/>
                    <a:lumOff val="40000"/>
                  </a:schemeClr>
                </a:solidFill>
                <a:effectLst>
                  <a:outerShdw dist="38100" dir="2640000" algn="bl" rotWithShape="0">
                    <a:schemeClr val="tx2">
                      <a:lumMod val="75000"/>
                    </a:schemeClr>
                  </a:outerShdw>
                </a:effectLst>
              </a:rPr>
              <a:t>?</a:t>
            </a:r>
            <a:endParaRPr lang="vi-VN" sz="9600" b="1" dirty="0">
              <a:ln w="12700">
                <a:solidFill>
                  <a:schemeClr val="accent3">
                    <a:lumMod val="50000"/>
                  </a:schemeClr>
                </a:solidFill>
                <a:prstDash val="solid"/>
              </a:ln>
              <a:solidFill>
                <a:schemeClr val="accent3">
                  <a:lumMod val="60000"/>
                  <a:lumOff val="40000"/>
                </a:schemeClr>
              </a:solidFill>
              <a:effectLst>
                <a:outerShdw dist="38100" dir="2640000" algn="bl" rotWithShape="0">
                  <a:schemeClr val="tx2">
                    <a:lumMod val="75000"/>
                  </a:schemeClr>
                </a:outerShdw>
              </a:effectLst>
            </a:endParaRPr>
          </a:p>
        </p:txBody>
      </p:sp>
      <p:sp>
        <p:nvSpPr>
          <p:cNvPr id="27" name="Google Shape;135;p20">
            <a:extLst>
              <a:ext uri="{FF2B5EF4-FFF2-40B4-BE49-F238E27FC236}">
                <a16:creationId xmlns:a16="http://schemas.microsoft.com/office/drawing/2014/main" id="{7DF05260-276D-A5B3-598B-4BD810634DF9}"/>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6"/>
                                        </p:tgtEl>
                                      </p:cBhvr>
                                      <p:by x="150000" y="150000"/>
                                    </p:animScale>
                                  </p:childTnLst>
                                </p:cTn>
                              </p:par>
                              <p:par>
                                <p:cTn id="7" presetID="24" presetClass="emph" presetSubtype="0" fill="hold" grpId="0" nodeType="withEffect">
                                  <p:stCondLst>
                                    <p:cond delay="0"/>
                                  </p:stCondLst>
                                  <p:childTnLst>
                                    <p:animClr clrSpc="hsl" dir="cw">
                                      <p:cBhvr override="childStyle">
                                        <p:cTn id="8" dur="500" fill="hold"/>
                                        <p:tgtEl>
                                          <p:spTgt spid="215">
                                            <p:txEl>
                                              <p:pRg st="0" end="0"/>
                                            </p:txEl>
                                          </p:spTgt>
                                        </p:tgtEl>
                                        <p:attrNameLst>
                                          <p:attrName>style.color</p:attrName>
                                        </p:attrNameLst>
                                      </p:cBhvr>
                                      <p:by>
                                        <p:hsl h="0" s="-12549" l="-25098"/>
                                      </p:by>
                                    </p:animClr>
                                    <p:animClr clrSpc="hsl" dir="cw">
                                      <p:cBhvr>
                                        <p:cTn id="9" dur="500" fill="hold"/>
                                        <p:tgtEl>
                                          <p:spTgt spid="215">
                                            <p:txEl>
                                              <p:pRg st="0" end="0"/>
                                            </p:txEl>
                                          </p:spTgt>
                                        </p:tgtEl>
                                        <p:attrNameLst>
                                          <p:attrName>fillcolor</p:attrName>
                                        </p:attrNameLst>
                                      </p:cBhvr>
                                      <p:by>
                                        <p:hsl h="0" s="-12549" l="-25098"/>
                                      </p:by>
                                    </p:animClr>
                                    <p:animClr clrSpc="hsl" dir="cw">
                                      <p:cBhvr>
                                        <p:cTn id="10" dur="500" fill="hold"/>
                                        <p:tgtEl>
                                          <p:spTgt spid="215">
                                            <p:txEl>
                                              <p:pRg st="0" end="0"/>
                                            </p:txEl>
                                          </p:spTgt>
                                        </p:tgtEl>
                                        <p:attrNameLst>
                                          <p:attrName>stroke.color</p:attrName>
                                        </p:attrNameLst>
                                      </p:cBhvr>
                                      <p:by>
                                        <p:hsl h="0" s="-12549" l="-25098"/>
                                      </p:by>
                                    </p:animClr>
                                    <p:set>
                                      <p:cBhvr>
                                        <p:cTn id="11" dur="500" fill="hold"/>
                                        <p:tgtEl>
                                          <p:spTgt spid="21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DD2AF-AC8C-DEF9-50C9-C9D12DB850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6" name="Google Shape;436;p43">
            <a:extLst>
              <a:ext uri="{FF2B5EF4-FFF2-40B4-BE49-F238E27FC236}">
                <a16:creationId xmlns:a16="http://schemas.microsoft.com/office/drawing/2014/main" id="{15E2C027-0568-8C9D-C88A-6B62A0522C4E}"/>
              </a:ext>
            </a:extLst>
          </p:cNvPr>
          <p:cNvSpPr txBox="1">
            <a:spLocks/>
          </p:cNvSpPr>
          <p:nvPr/>
        </p:nvSpPr>
        <p:spPr>
          <a:xfrm>
            <a:off x="5242094" y="1019207"/>
            <a:ext cx="3407324" cy="60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accent1"/>
                </a:solidFill>
                <a:latin typeface="Tinos" panose="020B0604020202020204" charset="0"/>
                <a:ea typeface="Tinos" panose="020B0604020202020204" charset="0"/>
                <a:cs typeface="Tinos" panose="020B0604020202020204" charset="0"/>
              </a:rPr>
              <a:t>QUẢN LÝ CỬA HÀNG TIỆN LỢI GS25</a:t>
            </a:r>
          </a:p>
        </p:txBody>
      </p:sp>
      <p:sp>
        <p:nvSpPr>
          <p:cNvPr id="7" name="TextBox 6">
            <a:extLst>
              <a:ext uri="{FF2B5EF4-FFF2-40B4-BE49-F238E27FC236}">
                <a16:creationId xmlns:a16="http://schemas.microsoft.com/office/drawing/2014/main" id="{21C99512-5F00-4CEC-9AEB-3DB0AC139117}"/>
              </a:ext>
            </a:extLst>
          </p:cNvPr>
          <p:cNvSpPr txBox="1"/>
          <p:nvPr/>
        </p:nvSpPr>
        <p:spPr>
          <a:xfrm>
            <a:off x="5690937" y="1691292"/>
            <a:ext cx="2743200" cy="2816156"/>
          </a:xfrm>
          <a:prstGeom prst="rect">
            <a:avLst/>
          </a:prstGeom>
          <a:noFill/>
        </p:spPr>
        <p:txBody>
          <a:bodyPr wrap="square" rtlCol="0">
            <a:spAutoFit/>
          </a:bodyPr>
          <a:lstStyle/>
          <a:p>
            <a:pPr marL="285750" marR="0" indent="-285750" algn="just" fontAlgn="base">
              <a:spcBef>
                <a:spcPts val="0"/>
              </a:spcBef>
              <a:spcAft>
                <a:spcPts val="600"/>
              </a:spcAft>
              <a:buFont typeface="Wingdings" panose="05000000000000000000" pitchFamily="2" charset="2"/>
              <a:buChar char="Ø"/>
            </a:pPr>
            <a:r>
              <a:rPr lang="vi-VN" sz="1800" dirty="0">
                <a:solidFill>
                  <a:schemeClr val="bg1"/>
                </a:solidFill>
                <a:effectLst/>
                <a:latin typeface="Times New Roman" panose="02020603050405020304" pitchFamily="18" charset="0"/>
                <a:ea typeface="Times New Roman" panose="02020603050405020304" pitchFamily="18" charset="0"/>
              </a:rPr>
              <a:t>Quản lý hiệu quả, logic và có khoa học.</a:t>
            </a:r>
          </a:p>
          <a:p>
            <a:pPr marL="285750" marR="0" indent="-285750" algn="just" fontAlgn="base">
              <a:spcBef>
                <a:spcPts val="0"/>
              </a:spcBef>
              <a:spcAft>
                <a:spcPts val="600"/>
              </a:spcAft>
              <a:buFont typeface="Wingdings" panose="05000000000000000000" pitchFamily="2" charset="2"/>
              <a:buChar char="Ø"/>
            </a:pPr>
            <a:r>
              <a:rPr lang="vi-VN" sz="1800" dirty="0">
                <a:solidFill>
                  <a:schemeClr val="bg1"/>
                </a:solidFill>
                <a:effectLst/>
                <a:latin typeface="Times New Roman" panose="02020603050405020304" pitchFamily="18" charset="0"/>
                <a:ea typeface="Times New Roman" panose="02020603050405020304" pitchFamily="18" charset="0"/>
              </a:rPr>
              <a:t>Tạo ra sự rõ ràng trong việc quản lý.</a:t>
            </a:r>
          </a:p>
          <a:p>
            <a:pPr marL="285750" marR="0" indent="-285750" algn="just" fontAlgn="base">
              <a:spcBef>
                <a:spcPts val="0"/>
              </a:spcBef>
              <a:spcAft>
                <a:spcPts val="600"/>
              </a:spcAft>
              <a:buFont typeface="Wingdings" panose="05000000000000000000" pitchFamily="2" charset="2"/>
              <a:buChar char="Ø"/>
            </a:pPr>
            <a:r>
              <a:rPr lang="vi-VN" sz="1800" dirty="0">
                <a:solidFill>
                  <a:schemeClr val="bg1"/>
                </a:solidFill>
                <a:effectLst/>
                <a:latin typeface="Times New Roman" panose="02020603050405020304" pitchFamily="18" charset="0"/>
                <a:ea typeface="Times New Roman" panose="02020603050405020304" pitchFamily="18" charset="0"/>
              </a:rPr>
              <a:t>Tiết kiệm được nhiều thời gian và nhân công.</a:t>
            </a:r>
          </a:p>
          <a:p>
            <a:pPr marL="285750" marR="0" indent="-285750" algn="just" fontAlgn="base">
              <a:spcBef>
                <a:spcPts val="0"/>
              </a:spcBef>
              <a:spcAft>
                <a:spcPts val="600"/>
              </a:spcAft>
              <a:buFont typeface="Wingdings" panose="05000000000000000000" pitchFamily="2" charset="2"/>
              <a:buChar char="Ø"/>
            </a:pPr>
            <a:r>
              <a:rPr lang="vi-VN" sz="1800" dirty="0">
                <a:solidFill>
                  <a:schemeClr val="bg1"/>
                </a:solidFill>
                <a:effectLst/>
                <a:latin typeface="Times New Roman" panose="02020603050405020304" pitchFamily="18" charset="0"/>
                <a:ea typeface="Times New Roman" panose="02020603050405020304" pitchFamily="18" charset="0"/>
              </a:rPr>
              <a:t>Thuận tiện trong việc lưu trữ, truy xuất dữ liệu.</a:t>
            </a:r>
          </a:p>
        </p:txBody>
      </p:sp>
      <p:sp>
        <p:nvSpPr>
          <p:cNvPr id="8" name="Google Shape;135;p20">
            <a:extLst>
              <a:ext uri="{FF2B5EF4-FFF2-40B4-BE49-F238E27FC236}">
                <a16:creationId xmlns:a16="http://schemas.microsoft.com/office/drawing/2014/main" id="{F0B45CDD-4407-395B-27D2-2D51791DA76C}"/>
              </a:ext>
            </a:extLst>
          </p:cNvPr>
          <p:cNvSpPr txBox="1">
            <a:spLocks/>
          </p:cNvSpPr>
          <p:nvPr/>
        </p:nvSpPr>
        <p:spPr>
          <a:xfrm rot="10800000" flipV="1">
            <a:off x="3070450" y="79761"/>
            <a:ext cx="3003100" cy="3784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2pPr>
            <a:lvl3pPr marR="0" lvl="2"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3pPr>
            <a:lvl4pPr marR="0" lvl="3"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4pPr>
            <a:lvl5pPr marR="0" lvl="4"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5pPr>
            <a:lvl6pPr marR="0" lvl="5"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6pPr>
            <a:lvl7pPr marR="0" lvl="6"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7pPr>
            <a:lvl8pPr marR="0" lvl="7"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8pPr>
            <a:lvl9pPr marR="0" lvl="8" algn="ctr" rtl="0">
              <a:lnSpc>
                <a:spcPct val="100000"/>
              </a:lnSpc>
              <a:spcBef>
                <a:spcPts val="0"/>
              </a:spcBef>
              <a:spcAft>
                <a:spcPts val="0"/>
              </a:spcAft>
              <a:buClr>
                <a:schemeClr val="dk2"/>
              </a:buClr>
              <a:buSzPts val="1800"/>
              <a:buFont typeface="Vidaloka"/>
              <a:buNone/>
              <a:defRPr sz="1800" b="0" i="0" u="none" strike="noStrike" cap="none">
                <a:solidFill>
                  <a:schemeClr val="dk2"/>
                </a:solidFill>
                <a:latin typeface="Vidaloka"/>
                <a:ea typeface="Vidaloka"/>
                <a:cs typeface="Vidaloka"/>
                <a:sym typeface="Vidaloka"/>
              </a:defRPr>
            </a:lvl9pPr>
          </a:lstStyle>
          <a:p>
            <a:r>
              <a:rPr lang="vi-VN" sz="1400" dirty="0">
                <a:solidFill>
                  <a:schemeClr val="bg1"/>
                </a:solidFill>
                <a:effectLst>
                  <a:reflection blurRad="6350" stA="60000" endA="900" endPos="58000" dir="5400000" sy="-100000" algn="bl" rotWithShape="0"/>
                </a:effectLst>
              </a:rPr>
              <a:t>FLY TEAM</a:t>
            </a:r>
          </a:p>
        </p:txBody>
      </p:sp>
      <p:pic>
        <p:nvPicPr>
          <p:cNvPr id="4" name="Picture 3">
            <a:extLst>
              <a:ext uri="{FF2B5EF4-FFF2-40B4-BE49-F238E27FC236}">
                <a16:creationId xmlns:a16="http://schemas.microsoft.com/office/drawing/2014/main" id="{DE1CF800-D444-8648-BBAB-FD83469F10D9}"/>
              </a:ext>
            </a:extLst>
          </p:cNvPr>
          <p:cNvPicPr>
            <a:picLocks noChangeAspect="1"/>
          </p:cNvPicPr>
          <p:nvPr/>
        </p:nvPicPr>
        <p:blipFill rotWithShape="1">
          <a:blip r:embed="rId2"/>
          <a:srcRect l="1624" t="2826" r="1647" b="2051"/>
          <a:stretch/>
        </p:blipFill>
        <p:spPr>
          <a:xfrm>
            <a:off x="830637" y="911200"/>
            <a:ext cx="4606900" cy="3281688"/>
          </a:xfrm>
          <a:prstGeom prst="rect">
            <a:avLst/>
          </a:prstGeom>
        </p:spPr>
      </p:pic>
    </p:spTree>
    <p:extLst>
      <p:ext uri="{BB962C8B-B14F-4D97-AF65-F5344CB8AC3E}">
        <p14:creationId xmlns:p14="http://schemas.microsoft.com/office/powerpoint/2010/main" val="14608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with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ctrTitle"/>
          </p:nvPr>
        </p:nvSpPr>
        <p:spPr>
          <a:xfrm>
            <a:off x="3258675" y="1643125"/>
            <a:ext cx="2626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2. THIẾT KẾ GIAO DIỆN</a:t>
            </a:r>
            <a:endParaRPr sz="3600" dirty="0"/>
          </a:p>
        </p:txBody>
      </p:sp>
      <p:sp>
        <p:nvSpPr>
          <p:cNvPr id="349" name="Google Shape;349;p39"/>
          <p:cNvSpPr txBox="1">
            <a:spLocks noGrp="1"/>
          </p:cNvSpPr>
          <p:nvPr>
            <p:ph type="subTitle" idx="1"/>
          </p:nvPr>
        </p:nvSpPr>
        <p:spPr>
          <a:xfrm>
            <a:off x="3139300" y="3044591"/>
            <a:ext cx="2865399" cy="7848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Ø"/>
            </a:pPr>
            <a:r>
              <a:rPr lang="en" sz="2000" dirty="0"/>
              <a:t>Phân tích hệ thống</a:t>
            </a:r>
          </a:p>
          <a:p>
            <a:pPr marL="285750" lvl="0" indent="-285750" algn="ctr" rtl="0">
              <a:spcBef>
                <a:spcPts val="0"/>
              </a:spcBef>
              <a:spcAft>
                <a:spcPts val="0"/>
              </a:spcAft>
              <a:buFont typeface="Wingdings" panose="05000000000000000000" pitchFamily="2" charset="2"/>
              <a:buChar char="Ø"/>
            </a:pPr>
            <a:r>
              <a:rPr lang="en" sz="2000" dirty="0"/>
              <a:t>Biểu đồ class</a:t>
            </a:r>
            <a:endParaRPr sz="2000" dirty="0"/>
          </a:p>
        </p:txBody>
      </p:sp>
    </p:spTree>
    <p:extLst>
      <p:ext uri="{BB962C8B-B14F-4D97-AF65-F5344CB8AC3E}">
        <p14:creationId xmlns:p14="http://schemas.microsoft.com/office/powerpoint/2010/main" val="18238855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09C8-0E60-75E7-40D5-E227CED524BE}"/>
              </a:ext>
            </a:extLst>
          </p:cNvPr>
          <p:cNvSpPr>
            <a:spLocks noGrp="1"/>
          </p:cNvSpPr>
          <p:nvPr>
            <p:ph type="title"/>
          </p:nvPr>
        </p:nvSpPr>
        <p:spPr/>
        <p:txBody>
          <a:bodyPr/>
          <a:lstStyle/>
          <a:p>
            <a:r>
              <a:rPr lang="en-US" dirty="0"/>
              <a:t>TÁC NHÂN CHÍNH</a:t>
            </a:r>
            <a:endParaRPr lang="vi-VN" dirty="0"/>
          </a:p>
        </p:txBody>
      </p:sp>
      <p:sp>
        <p:nvSpPr>
          <p:cNvPr id="3" name="Slide Number Placeholder 2">
            <a:extLst>
              <a:ext uri="{FF2B5EF4-FFF2-40B4-BE49-F238E27FC236}">
                <a16:creationId xmlns:a16="http://schemas.microsoft.com/office/drawing/2014/main" id="{EF489E97-B124-1810-44F3-F6947B9FBD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4CDC61C0-1F1C-BF7B-86F0-135B9A76AA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7705" y="1829201"/>
            <a:ext cx="3612574" cy="1618994"/>
          </a:xfrm>
          <a:prstGeom prst="rect">
            <a:avLst/>
          </a:prstGeom>
          <a:noFill/>
        </p:spPr>
      </p:pic>
    </p:spTree>
    <p:extLst>
      <p:ext uri="{BB962C8B-B14F-4D97-AF65-F5344CB8AC3E}">
        <p14:creationId xmlns:p14="http://schemas.microsoft.com/office/powerpoint/2010/main" val="4253155579"/>
      </p:ext>
    </p:extLst>
  </p:cSld>
  <p:clrMapOvr>
    <a:masterClrMapping/>
  </p:clrMapOvr>
</p:sld>
</file>

<file path=ppt/theme/theme1.xml><?xml version="1.0" encoding="utf-8"?>
<a:theme xmlns:a="http://schemas.openxmlformats.org/drawingml/2006/main" name="Helicanus template">
  <a:themeElements>
    <a:clrScheme name="Custom 347">
      <a:dk1>
        <a:srgbClr val="434343"/>
      </a:dk1>
      <a:lt1>
        <a:srgbClr val="FFFFFF"/>
      </a:lt1>
      <a:dk2>
        <a:srgbClr val="666666"/>
      </a:dk2>
      <a:lt2>
        <a:srgbClr val="EBE6E0"/>
      </a:lt2>
      <a:accent1>
        <a:srgbClr val="473D37"/>
      </a:accent1>
      <a:accent2>
        <a:srgbClr val="9E7C59"/>
      </a:accent2>
      <a:accent3>
        <a:srgbClr val="D8A869"/>
      </a:accent3>
      <a:accent4>
        <a:srgbClr val="627594"/>
      </a:accent4>
      <a:accent5>
        <a:srgbClr val="8AA4CE"/>
      </a:accent5>
      <a:accent6>
        <a:srgbClr val="AEBACF"/>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TotalTime>
  <Words>495</Words>
  <Application>Microsoft Office PowerPoint</Application>
  <PresentationFormat>On-screen Show (16:9)</PresentationFormat>
  <Paragraphs>109</Paragraphs>
  <Slides>31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Tinos</vt:lpstr>
      <vt:lpstr>Calibri</vt:lpstr>
      <vt:lpstr>Times New Roman</vt:lpstr>
      <vt:lpstr>Vidaloka</vt:lpstr>
      <vt:lpstr>Arial</vt:lpstr>
      <vt:lpstr>Wingdings</vt:lpstr>
      <vt:lpstr>Helicanus template</vt:lpstr>
      <vt:lpstr>PowerPoint Presentation</vt:lpstr>
      <vt:lpstr>FLY TEAM</vt:lpstr>
      <vt:lpstr>QUẢN LÝ CỬA HÀNG TIỆN LỢI GS25  </vt:lpstr>
      <vt:lpstr>1. MỞ ĐẦU</vt:lpstr>
      <vt:lpstr>PowerPoint Presentation</vt:lpstr>
      <vt:lpstr>PowerPoint Presentation</vt:lpstr>
      <vt:lpstr>PowerPoint Presentation</vt:lpstr>
      <vt:lpstr>2. THIẾT KẾ GIAO DIỆN</vt:lpstr>
      <vt:lpstr>TÁC NHÂN CHÍNH</vt:lpstr>
      <vt:lpstr>USECASE TỔNG QUÁT</vt:lpstr>
      <vt:lpstr>USECASE ĐĂNG NHẬP VÀ ĐĂNG XUẤT</vt:lpstr>
      <vt:lpstr>USECASE QUẢN LÝ NHÂN VIÊN</vt:lpstr>
      <vt:lpstr>USECASE QUẢN LÝ SẢN PHẨM</vt:lpstr>
      <vt:lpstr>USECASE QUẢN LÝ MẶT HÀNG</vt:lpstr>
      <vt:lpstr>USECASE QUẢN LÝ HÓA ĐƠN</vt:lpstr>
      <vt:lpstr>USECASE QUẢN LÝ NHẬP HÀNG</vt:lpstr>
      <vt:lpstr>USECASE QUẢN LÝ KHÁCH HÀNG</vt:lpstr>
      <vt:lpstr>USECASE QUẢN LÝ PHIẾU QUÀ TẶNG</vt:lpstr>
      <vt:lpstr>USECASE QUẢN LÝ NHÀ CUNG CẤP</vt:lpstr>
      <vt:lpstr>USECASE QUẢN LÝ THU CHI</vt:lpstr>
      <vt:lpstr>USECASE QUẢN LÝ HÀNG TỒN</vt:lpstr>
      <vt:lpstr>USECASE QUẢN LÝ CÔNG NỢ NHÀ CUNG CẤP</vt:lpstr>
      <vt:lpstr>USECASE QUẢN LÝ TRANG CHỦ</vt:lpstr>
      <vt:lpstr>USECASE QUẢN LÝ TÀI KHOẢN</vt:lpstr>
      <vt:lpstr>BIỂU ĐỒ CLASS</vt:lpstr>
      <vt:lpstr>DEMO</vt:lpstr>
      <vt:lpstr>4. KẾT LUẬN</vt:lpstr>
      <vt:lpstr>KẾT QUẢ ĐẠT ĐƯỢC</vt:lpstr>
      <vt:lpstr>HẠN CHẾ</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Thieu</dc:creator>
  <cp:lastModifiedBy>Linh Thieu</cp:lastModifiedBy>
  <cp:revision>3</cp:revision>
  <dcterms:modified xsi:type="dcterms:W3CDTF">2022-12-09T01:55:14Z</dcterms:modified>
</cp:coreProperties>
</file>