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Avenir" panose="02000503020000020003" pitchFamily="2" charset="0"/>
      <p:regular r:id="rId12"/>
      <p:italic r:id="rId13"/>
    </p:embeddedFon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hahiMtWVRQrnfbYKieo6JJ8bk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53197"/>
  </p:normalViewPr>
  <p:slideViewPr>
    <p:cSldViewPr snapToGrid="0">
      <p:cViewPr varScale="1">
        <p:scale>
          <a:sx n="65" d="100"/>
          <a:sy n="65" d="100"/>
        </p:scale>
        <p:origin x="29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02b20191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02b20191c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402b20191c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02b20191c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02b20191c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2402b20191c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02b20191c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02b20191c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D1D5DB"/>
                </a:solidFill>
                <a:highlight>
                  <a:srgbClr val="444654"/>
                </a:highlight>
                <a:latin typeface="Roboto"/>
                <a:ea typeface="Roboto"/>
                <a:cs typeface="Roboto"/>
                <a:sym typeface="Roboto"/>
              </a:rPr>
              <a:t>This diagram illustrates the architecture for our app development process. We began by acquiring the dataset, processed the data and fitted a Random Forest model that can predict the likelihood of developing Type 2 diabetes, by utilizing each individual's habits and health information. In the final stage, we serialized our model and integrated it with our app achieved by using Flask and html. Then we used was Google Cloud Run as a container for our app</a:t>
            </a:r>
            <a:endParaRPr/>
          </a:p>
        </p:txBody>
      </p:sp>
      <p:sp>
        <p:nvSpPr>
          <p:cNvPr id="137" name="Google Shape;137;g2402b20191c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Here's a step-by-step workflow for creating our Flask app and the process of deploying it to Google Cloud Run: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b="1" dirty="0"/>
              <a:t>first Develop the Flask app:</a:t>
            </a:r>
            <a:endParaRPr b="1" dirty="0"/>
          </a:p>
          <a:p>
            <a:pPr marL="0" lvl="0" indent="0" algn="l" rtl="0">
              <a:spcBef>
                <a:spcPts val="0"/>
              </a:spcBef>
              <a:spcAft>
                <a:spcPts val="0"/>
              </a:spcAft>
              <a:buNone/>
            </a:pPr>
            <a:r>
              <a:rPr lang="en-US" dirty="0"/>
              <a:t>b. Write the Flask app code which includes importing the model and connections between the developed website.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b="1" dirty="0"/>
              <a:t>Prepare the app for deployment:</a:t>
            </a:r>
            <a:endParaRPr b="1" dirty="0"/>
          </a:p>
          <a:p>
            <a:pPr marL="0" lvl="0" indent="0" algn="l" rtl="0">
              <a:spcBef>
                <a:spcPts val="0"/>
              </a:spcBef>
              <a:spcAft>
                <a:spcPts val="0"/>
              </a:spcAft>
              <a:buNone/>
            </a:pPr>
            <a:r>
              <a:rPr lang="en-US" dirty="0"/>
              <a:t>a. Create a "</a:t>
            </a:r>
            <a:r>
              <a:rPr lang="en-US" dirty="0" err="1"/>
              <a:t>requirements.txt</a:t>
            </a:r>
            <a:r>
              <a:rPr lang="en-US" dirty="0"/>
              <a:t>" file to list all the necessary libraries and their versions.</a:t>
            </a:r>
            <a:endParaRPr dirty="0"/>
          </a:p>
          <a:p>
            <a:pPr marL="0" lvl="0" indent="0" algn="l" rtl="0">
              <a:spcBef>
                <a:spcPts val="0"/>
              </a:spcBef>
              <a:spcAft>
                <a:spcPts val="0"/>
              </a:spcAft>
              <a:buNone/>
            </a:pPr>
            <a:r>
              <a:rPr lang="en-US" dirty="0"/>
              <a:t>b. Create a "</a:t>
            </a:r>
            <a:r>
              <a:rPr lang="en-US" dirty="0" err="1"/>
              <a:t>Dockerfile</a:t>
            </a:r>
            <a:r>
              <a:rPr lang="en-US" dirty="0"/>
              <a:t>" to containerize the app, which  build a Docker image with the necessary base image, libraries, and application code.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b="1" dirty="0"/>
              <a:t>configure the SDK:</a:t>
            </a:r>
            <a:endParaRPr b="1" dirty="0"/>
          </a:p>
          <a:p>
            <a:pPr marL="0" lvl="0" indent="0" algn="l" rtl="0">
              <a:spcBef>
                <a:spcPts val="0"/>
              </a:spcBef>
              <a:spcAft>
                <a:spcPts val="0"/>
              </a:spcAft>
              <a:buNone/>
            </a:pPr>
            <a:r>
              <a:rPr lang="en-US" dirty="0"/>
              <a:t>a.  initialize the  Google Cloud SDK to authorize our app to access your GCP account. connect it to the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b="1" dirty="0"/>
              <a:t>Build and push the Docker image to Google Container Registry (GCR):</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US" b="1" dirty="0"/>
              <a:t>Deploy the app to Google Cloud Run:</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US" dirty="0"/>
              <a:t>b. The command returns a URL for your deployed Flask app. You can use this URL to access your app on the internet.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 the Google Cloud services used in this workflow include Google Cloud Run (for running the containerized app), Google Container Registry (for storing the Docker image), and Google Cloud SDK (for interacting with GCP from your local machine).</a:t>
            </a:r>
            <a:endParaRPr dirty="0"/>
          </a:p>
        </p:txBody>
      </p:sp>
      <p:sp>
        <p:nvSpPr>
          <p:cNvPr id="152" name="Google Shape;15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This Flask web application is designed to predict the likelihood of having diabetes based on various input features.</a:t>
            </a:r>
            <a:endParaRPr/>
          </a:p>
          <a:p>
            <a:pPr marL="0" lvl="0" indent="0" algn="l" rtl="0">
              <a:spcBef>
                <a:spcPts val="0"/>
              </a:spcBef>
              <a:spcAft>
                <a:spcPts val="0"/>
              </a:spcAft>
              <a:buNone/>
            </a:pPr>
            <a:endParaRPr/>
          </a:p>
        </p:txBody>
      </p:sp>
      <p:sp>
        <p:nvSpPr>
          <p:cNvPr id="176" name="Google Shape;1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02b20191c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02b20191c_1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402b20191c_1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2B2B2B"/>
        </a:solidFill>
        <a:effectLst/>
      </p:bgPr>
    </p:bg>
    <p:spTree>
      <p:nvGrpSpPr>
        <p:cNvPr id="1" name="Shape 16"/>
        <p:cNvGrpSpPr/>
        <p:nvPr/>
      </p:nvGrpSpPr>
      <p:grpSpPr>
        <a:xfrm>
          <a:off x="0" y="0"/>
          <a:ext cx="0" cy="0"/>
          <a:chOff x="0" y="0"/>
          <a:chExt cx="0" cy="0"/>
        </a:xfrm>
      </p:grpSpPr>
      <p:sp>
        <p:nvSpPr>
          <p:cNvPr id="17" name="Google Shape;17;p9" title="Page Number Shape"/>
          <p:cNvSpPr/>
          <p:nvPr/>
        </p:nvSpPr>
        <p:spPr>
          <a:xfrm>
            <a:off x="11784011" y="5783564"/>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cxnSp>
        <p:nvCxnSpPr>
          <p:cNvPr id="18" name="Google Shape;18;p9" title="Verticle Rule Line"/>
          <p:cNvCxnSpPr/>
          <p:nvPr/>
        </p:nvCxnSpPr>
        <p:spPr>
          <a:xfrm>
            <a:off x="758952" y="1280160"/>
            <a:ext cx="0" cy="5577840"/>
          </a:xfrm>
          <a:prstGeom prst="straightConnector1">
            <a:avLst/>
          </a:prstGeom>
          <a:noFill/>
          <a:ln w="19050" cap="flat" cmpd="sng">
            <a:solidFill>
              <a:schemeClr val="lt2"/>
            </a:solidFill>
            <a:prstDash val="solid"/>
            <a:miter lim="800000"/>
            <a:headEnd type="none" w="sm" len="sm"/>
            <a:tailEnd type="none" w="sm" len="sm"/>
          </a:ln>
        </p:spPr>
      </p:cxnSp>
      <p:sp>
        <p:nvSpPr>
          <p:cNvPr id="19" name="Google Shape;19;p9"/>
          <p:cNvSpPr txBox="1">
            <a:spLocks noGrp="1"/>
          </p:cNvSpPr>
          <p:nvPr>
            <p:ph type="ctrTitle"/>
          </p:nvPr>
        </p:nvSpPr>
        <p:spPr>
          <a:xfrm>
            <a:off x="1078992" y="1143000"/>
            <a:ext cx="6720840" cy="37307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FEFEFE"/>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9"/>
          <p:cNvSpPr txBox="1">
            <a:spLocks noGrp="1"/>
          </p:cNvSpPr>
          <p:nvPr>
            <p:ph type="subTitle" idx="1"/>
          </p:nvPr>
        </p:nvSpPr>
        <p:spPr>
          <a:xfrm>
            <a:off x="1078992" y="5010912"/>
            <a:ext cx="6720840" cy="70408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FEFEFE"/>
              </a:buClr>
              <a:buSzPts val="2200"/>
              <a:buNone/>
              <a:defRPr sz="2200"/>
            </a:lvl1pPr>
            <a:lvl2pPr lvl="1" algn="ctr">
              <a:lnSpc>
                <a:spcPct val="110000"/>
              </a:lnSpc>
              <a:spcBef>
                <a:spcPts val="400"/>
              </a:spcBef>
              <a:spcAft>
                <a:spcPts val="0"/>
              </a:spcAft>
              <a:buClr>
                <a:srgbClr val="FEFEFE"/>
              </a:buClr>
              <a:buSzPts val="2000"/>
              <a:buNone/>
              <a:defRPr sz="2000"/>
            </a:lvl2pPr>
            <a:lvl3pPr lvl="2" algn="ctr">
              <a:lnSpc>
                <a:spcPct val="110000"/>
              </a:lnSpc>
              <a:spcBef>
                <a:spcPts val="400"/>
              </a:spcBef>
              <a:spcAft>
                <a:spcPts val="0"/>
              </a:spcAft>
              <a:buClr>
                <a:srgbClr val="FEFEFE"/>
              </a:buClr>
              <a:buSzPts val="1800"/>
              <a:buNone/>
              <a:defRPr sz="1800"/>
            </a:lvl3pPr>
            <a:lvl4pPr lvl="3" algn="ctr">
              <a:lnSpc>
                <a:spcPct val="110000"/>
              </a:lnSpc>
              <a:spcBef>
                <a:spcPts val="400"/>
              </a:spcBef>
              <a:spcAft>
                <a:spcPts val="0"/>
              </a:spcAft>
              <a:buClr>
                <a:srgbClr val="FEFEFE"/>
              </a:buClr>
              <a:buSzPts val="1600"/>
              <a:buNone/>
              <a:defRPr sz="1600"/>
            </a:lvl4pPr>
            <a:lvl5pPr lvl="4" algn="ctr">
              <a:lnSpc>
                <a:spcPct val="110000"/>
              </a:lnSpc>
              <a:spcBef>
                <a:spcPts val="400"/>
              </a:spcBef>
              <a:spcAft>
                <a:spcPts val="0"/>
              </a:spcAft>
              <a:buClr>
                <a:srgbClr val="FEFEFE"/>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1" name="Google Shape;21;p9"/>
          <p:cNvSpPr txBox="1">
            <a:spLocks noGrp="1"/>
          </p:cNvSpPr>
          <p:nvPr>
            <p:ph type="dt" idx="10"/>
          </p:nvPr>
        </p:nvSpPr>
        <p:spPr>
          <a:xfrm>
            <a:off x="8286356" y="6007608"/>
            <a:ext cx="31436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1078991" y="6007608"/>
            <a:ext cx="67208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marR="0" lvl="0" indent="0" algn="ctr">
              <a:spcBef>
                <a:spcPts val="0"/>
              </a:spcBef>
              <a:buNone/>
              <a:defRPr sz="900" b="1">
                <a:solidFill>
                  <a:schemeClr val="dk1"/>
                </a:solidFill>
                <a:latin typeface="Avenir"/>
                <a:ea typeface="Avenir"/>
                <a:cs typeface="Avenir"/>
                <a:sym typeface="Avenir"/>
              </a:defRPr>
            </a:lvl1pPr>
            <a:lvl2pPr marL="0" marR="0" lvl="1" indent="0" algn="ctr">
              <a:spcBef>
                <a:spcPts val="0"/>
              </a:spcBef>
              <a:buNone/>
              <a:defRPr sz="900" b="1">
                <a:solidFill>
                  <a:schemeClr val="dk1"/>
                </a:solidFill>
                <a:latin typeface="Avenir"/>
                <a:ea typeface="Avenir"/>
                <a:cs typeface="Avenir"/>
                <a:sym typeface="Avenir"/>
              </a:defRPr>
            </a:lvl2pPr>
            <a:lvl3pPr marL="0" marR="0" lvl="2" indent="0" algn="ctr">
              <a:spcBef>
                <a:spcPts val="0"/>
              </a:spcBef>
              <a:buNone/>
              <a:defRPr sz="900" b="1">
                <a:solidFill>
                  <a:schemeClr val="dk1"/>
                </a:solidFill>
                <a:latin typeface="Avenir"/>
                <a:ea typeface="Avenir"/>
                <a:cs typeface="Avenir"/>
                <a:sym typeface="Avenir"/>
              </a:defRPr>
            </a:lvl3pPr>
            <a:lvl4pPr marL="0" marR="0" lvl="3" indent="0" algn="ctr">
              <a:spcBef>
                <a:spcPts val="0"/>
              </a:spcBef>
              <a:buNone/>
              <a:defRPr sz="900" b="1">
                <a:solidFill>
                  <a:schemeClr val="dk1"/>
                </a:solidFill>
                <a:latin typeface="Avenir"/>
                <a:ea typeface="Avenir"/>
                <a:cs typeface="Avenir"/>
                <a:sym typeface="Avenir"/>
              </a:defRPr>
            </a:lvl4pPr>
            <a:lvl5pPr marL="0" marR="0" lvl="4" indent="0" algn="ctr">
              <a:spcBef>
                <a:spcPts val="0"/>
              </a:spcBef>
              <a:buNone/>
              <a:defRPr sz="900" b="1">
                <a:solidFill>
                  <a:schemeClr val="dk1"/>
                </a:solidFill>
                <a:latin typeface="Avenir"/>
                <a:ea typeface="Avenir"/>
                <a:cs typeface="Avenir"/>
                <a:sym typeface="Avenir"/>
              </a:defRPr>
            </a:lvl5pPr>
            <a:lvl6pPr marL="0" marR="0" lvl="5" indent="0" algn="ctr">
              <a:spcBef>
                <a:spcPts val="0"/>
              </a:spcBef>
              <a:buNone/>
              <a:defRPr sz="900" b="1">
                <a:solidFill>
                  <a:schemeClr val="dk1"/>
                </a:solidFill>
                <a:latin typeface="Avenir"/>
                <a:ea typeface="Avenir"/>
                <a:cs typeface="Avenir"/>
                <a:sym typeface="Avenir"/>
              </a:defRPr>
            </a:lvl6pPr>
            <a:lvl7pPr marL="0" marR="0" lvl="6" indent="0" algn="ctr">
              <a:spcBef>
                <a:spcPts val="0"/>
              </a:spcBef>
              <a:buNone/>
              <a:defRPr sz="900" b="1">
                <a:solidFill>
                  <a:schemeClr val="dk1"/>
                </a:solidFill>
                <a:latin typeface="Avenir"/>
                <a:ea typeface="Avenir"/>
                <a:cs typeface="Avenir"/>
                <a:sym typeface="Avenir"/>
              </a:defRPr>
            </a:lvl7pPr>
            <a:lvl8pPr marL="0" marR="0" lvl="7" indent="0" algn="ctr">
              <a:spcBef>
                <a:spcPts val="0"/>
              </a:spcBef>
              <a:buNone/>
              <a:defRPr sz="900" b="1">
                <a:solidFill>
                  <a:schemeClr val="dk1"/>
                </a:solidFill>
                <a:latin typeface="Avenir"/>
                <a:ea typeface="Avenir"/>
                <a:cs typeface="Avenir"/>
                <a:sym typeface="Avenir"/>
              </a:defRPr>
            </a:lvl8pPr>
            <a:lvl9pPr marL="0" marR="0" lvl="8" indent="0" algn="ctr">
              <a:spcBef>
                <a:spcPts val="0"/>
              </a:spcBef>
              <a:buNone/>
              <a:defRPr sz="900" b="1">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83"/>
        <p:cNvGrpSpPr/>
        <p:nvPr/>
      </p:nvGrpSpPr>
      <p:grpSpPr>
        <a:xfrm>
          <a:off x="0" y="0"/>
          <a:ext cx="0" cy="0"/>
          <a:chOff x="0" y="0"/>
          <a:chExt cx="0" cy="0"/>
        </a:xfrm>
      </p:grpSpPr>
      <p:sp>
        <p:nvSpPr>
          <p:cNvPr id="84" name="Google Shape;84;p17"/>
          <p:cNvSpPr>
            <a:spLocks noGrp="1"/>
          </p:cNvSpPr>
          <p:nvPr>
            <p:ph type="pic" idx="2"/>
          </p:nvPr>
        </p:nvSpPr>
        <p:spPr>
          <a:xfrm>
            <a:off x="5183188" y="758951"/>
            <a:ext cx="6245352" cy="4754881"/>
          </a:xfrm>
          <a:prstGeom prst="rect">
            <a:avLst/>
          </a:prstGeom>
          <a:noFill/>
          <a:ln>
            <a:noFill/>
          </a:ln>
        </p:spPr>
      </p:sp>
      <p:sp>
        <p:nvSpPr>
          <p:cNvPr id="85" name="Google Shape;85;p17"/>
          <p:cNvSpPr txBox="1">
            <a:spLocks noGrp="1"/>
          </p:cNvSpPr>
          <p:nvPr>
            <p:ph type="body" idx="1"/>
          </p:nvPr>
        </p:nvSpPr>
        <p:spPr>
          <a:xfrm>
            <a:off x="758952" y="3794760"/>
            <a:ext cx="3831336" cy="171907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400"/>
              </a:spcBef>
              <a:spcAft>
                <a:spcPts val="0"/>
              </a:spcAft>
              <a:buClr>
                <a:srgbClr val="262626"/>
              </a:buClr>
              <a:buSzPts val="2000"/>
              <a:buNone/>
              <a:defRPr sz="2000"/>
            </a:lvl1pPr>
            <a:lvl2pPr marL="914400" lvl="1" indent="-228600" algn="l">
              <a:lnSpc>
                <a:spcPct val="110000"/>
              </a:lnSpc>
              <a:spcBef>
                <a:spcPts val="400"/>
              </a:spcBef>
              <a:spcAft>
                <a:spcPts val="0"/>
              </a:spcAft>
              <a:buClr>
                <a:srgbClr val="262626"/>
              </a:buClr>
              <a:buSzPts val="1400"/>
              <a:buNone/>
              <a:defRPr sz="1400"/>
            </a:lvl2pPr>
            <a:lvl3pPr marL="1371600" lvl="2" indent="-228600" algn="l">
              <a:lnSpc>
                <a:spcPct val="110000"/>
              </a:lnSpc>
              <a:spcBef>
                <a:spcPts val="400"/>
              </a:spcBef>
              <a:spcAft>
                <a:spcPts val="0"/>
              </a:spcAft>
              <a:buClr>
                <a:srgbClr val="262626"/>
              </a:buClr>
              <a:buSzPts val="1200"/>
              <a:buNone/>
              <a:defRPr sz="1200"/>
            </a:lvl3pPr>
            <a:lvl4pPr marL="1828800" lvl="3" indent="-228600" algn="l">
              <a:lnSpc>
                <a:spcPct val="110000"/>
              </a:lnSpc>
              <a:spcBef>
                <a:spcPts val="400"/>
              </a:spcBef>
              <a:spcAft>
                <a:spcPts val="0"/>
              </a:spcAft>
              <a:buClr>
                <a:srgbClr val="262626"/>
              </a:buClr>
              <a:buSzPts val="1000"/>
              <a:buNone/>
              <a:defRPr sz="1000"/>
            </a:lvl4pPr>
            <a:lvl5pPr marL="2286000" lvl="4" indent="-228600" algn="l">
              <a:lnSpc>
                <a:spcPct val="110000"/>
              </a:lnSpc>
              <a:spcBef>
                <a:spcPts val="400"/>
              </a:spcBef>
              <a:spcAft>
                <a:spcPts val="0"/>
              </a:spcAft>
              <a:buClr>
                <a:srgbClr val="26262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6" name="Google Shape;86;p17"/>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9" name="Google Shape;89;p17"/>
          <p:cNvSpPr txBox="1">
            <a:spLocks noGrp="1"/>
          </p:cNvSpPr>
          <p:nvPr>
            <p:ph type="title"/>
          </p:nvPr>
        </p:nvSpPr>
        <p:spPr>
          <a:xfrm>
            <a:off x="758952" y="758952"/>
            <a:ext cx="3831336" cy="29260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58952" y="758952"/>
            <a:ext cx="3831336" cy="4754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8"/>
          <p:cNvSpPr txBox="1">
            <a:spLocks noGrp="1"/>
          </p:cNvSpPr>
          <p:nvPr>
            <p:ph type="body" idx="1"/>
          </p:nvPr>
        </p:nvSpPr>
        <p:spPr>
          <a:xfrm rot="5400000">
            <a:off x="5929884" y="13716"/>
            <a:ext cx="4754880" cy="624535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400"/>
              </a:spcBef>
              <a:spcAft>
                <a:spcPts val="0"/>
              </a:spcAft>
              <a:buClr>
                <a:srgbClr val="262626"/>
              </a:buClr>
              <a:buSzPts val="1800"/>
              <a:buChar char="•"/>
              <a:defRPr/>
            </a:lvl1pPr>
            <a:lvl2pPr marL="914400" lvl="1" indent="-228600" algn="l">
              <a:lnSpc>
                <a:spcPct val="110000"/>
              </a:lnSpc>
              <a:spcBef>
                <a:spcPts val="400"/>
              </a:spcBef>
              <a:spcAft>
                <a:spcPts val="0"/>
              </a:spcAft>
              <a:buClr>
                <a:srgbClr val="262626"/>
              </a:buClr>
              <a:buSzPts val="1800"/>
              <a:buNone/>
              <a:defRPr/>
            </a:lvl2pPr>
            <a:lvl3pPr marL="1371600" lvl="2" indent="-342900" algn="l">
              <a:lnSpc>
                <a:spcPct val="110000"/>
              </a:lnSpc>
              <a:spcBef>
                <a:spcPts val="400"/>
              </a:spcBef>
              <a:spcAft>
                <a:spcPts val="0"/>
              </a:spcAft>
              <a:buClr>
                <a:srgbClr val="262626"/>
              </a:buClr>
              <a:buSzPts val="1800"/>
              <a:buChar char="•"/>
              <a:defRPr/>
            </a:lvl3pPr>
            <a:lvl4pPr marL="1828800" lvl="3" indent="-228600" algn="l">
              <a:lnSpc>
                <a:spcPct val="110000"/>
              </a:lnSpc>
              <a:spcBef>
                <a:spcPts val="400"/>
              </a:spcBef>
              <a:spcAft>
                <a:spcPts val="0"/>
              </a:spcAft>
              <a:buClr>
                <a:srgbClr val="262626"/>
              </a:buClr>
              <a:buSzPts val="1800"/>
              <a:buNone/>
              <a:defRPr/>
            </a:lvl4pPr>
            <a:lvl5pPr marL="2286000" lvl="4" indent="-342900" algn="l">
              <a:lnSpc>
                <a:spcPct val="110000"/>
              </a:lnSpc>
              <a:spcBef>
                <a:spcPts val="400"/>
              </a:spcBef>
              <a:spcAft>
                <a:spcPts val="0"/>
              </a:spcAft>
              <a:buClr>
                <a:srgbClr val="26262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8"/>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rot="5400000">
            <a:off x="7459770" y="1774724"/>
            <a:ext cx="4986002" cy="295445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9"/>
          <p:cNvSpPr txBox="1">
            <a:spLocks noGrp="1"/>
          </p:cNvSpPr>
          <p:nvPr>
            <p:ph type="body" idx="1"/>
          </p:nvPr>
        </p:nvSpPr>
        <p:spPr>
          <a:xfrm rot="5400000">
            <a:off x="1969744" y="-451840"/>
            <a:ext cx="4986002" cy="740758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400"/>
              </a:spcBef>
              <a:spcAft>
                <a:spcPts val="0"/>
              </a:spcAft>
              <a:buClr>
                <a:srgbClr val="262626"/>
              </a:buClr>
              <a:buSzPts val="1800"/>
              <a:buChar char="•"/>
              <a:defRPr/>
            </a:lvl1pPr>
            <a:lvl2pPr marL="914400" lvl="1" indent="-228600" algn="l">
              <a:lnSpc>
                <a:spcPct val="110000"/>
              </a:lnSpc>
              <a:spcBef>
                <a:spcPts val="400"/>
              </a:spcBef>
              <a:spcAft>
                <a:spcPts val="0"/>
              </a:spcAft>
              <a:buClr>
                <a:srgbClr val="262626"/>
              </a:buClr>
              <a:buSzPts val="1800"/>
              <a:buNone/>
              <a:defRPr/>
            </a:lvl2pPr>
            <a:lvl3pPr marL="1371600" lvl="2" indent="-342900" algn="l">
              <a:lnSpc>
                <a:spcPct val="110000"/>
              </a:lnSpc>
              <a:spcBef>
                <a:spcPts val="400"/>
              </a:spcBef>
              <a:spcAft>
                <a:spcPts val="0"/>
              </a:spcAft>
              <a:buClr>
                <a:srgbClr val="262626"/>
              </a:buClr>
              <a:buSzPts val="1800"/>
              <a:buChar char="•"/>
              <a:defRPr/>
            </a:lvl3pPr>
            <a:lvl4pPr marL="1828800" lvl="3" indent="-228600" algn="l">
              <a:lnSpc>
                <a:spcPct val="110000"/>
              </a:lnSpc>
              <a:spcBef>
                <a:spcPts val="400"/>
              </a:spcBef>
              <a:spcAft>
                <a:spcPts val="0"/>
              </a:spcAft>
              <a:buClr>
                <a:srgbClr val="262626"/>
              </a:buClr>
              <a:buSzPts val="1800"/>
              <a:buNone/>
              <a:defRPr/>
            </a:lvl4pPr>
            <a:lvl5pPr marL="2286000" lvl="4" indent="-342900" algn="l">
              <a:lnSpc>
                <a:spcPct val="110000"/>
              </a:lnSpc>
              <a:spcBef>
                <a:spcPts val="400"/>
              </a:spcBef>
              <a:spcAft>
                <a:spcPts val="0"/>
              </a:spcAft>
              <a:buClr>
                <a:srgbClr val="26262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9"/>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758952" y="758952"/>
            <a:ext cx="3831336" cy="4754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5184648" y="758952"/>
            <a:ext cx="6245352" cy="475488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400"/>
              </a:spcBef>
              <a:spcAft>
                <a:spcPts val="0"/>
              </a:spcAft>
              <a:buClr>
                <a:srgbClr val="262626"/>
              </a:buClr>
              <a:buSzPts val="1800"/>
              <a:buChar char="•"/>
              <a:defRPr/>
            </a:lvl1pPr>
            <a:lvl2pPr marL="914400" lvl="1" indent="-228600" algn="l">
              <a:lnSpc>
                <a:spcPct val="110000"/>
              </a:lnSpc>
              <a:spcBef>
                <a:spcPts val="400"/>
              </a:spcBef>
              <a:spcAft>
                <a:spcPts val="0"/>
              </a:spcAft>
              <a:buClr>
                <a:srgbClr val="262626"/>
              </a:buClr>
              <a:buSzPts val="1800"/>
              <a:buNone/>
              <a:defRPr/>
            </a:lvl2pPr>
            <a:lvl3pPr marL="1371600" lvl="2" indent="-342900" algn="l">
              <a:lnSpc>
                <a:spcPct val="110000"/>
              </a:lnSpc>
              <a:spcBef>
                <a:spcPts val="400"/>
              </a:spcBef>
              <a:spcAft>
                <a:spcPts val="0"/>
              </a:spcAft>
              <a:buClr>
                <a:srgbClr val="262626"/>
              </a:buClr>
              <a:buSzPts val="1800"/>
              <a:buChar char="•"/>
              <a:defRPr/>
            </a:lvl3pPr>
            <a:lvl4pPr marL="1828800" lvl="3" indent="-228600" algn="l">
              <a:lnSpc>
                <a:spcPct val="110000"/>
              </a:lnSpc>
              <a:spcBef>
                <a:spcPts val="400"/>
              </a:spcBef>
              <a:spcAft>
                <a:spcPts val="0"/>
              </a:spcAft>
              <a:buClr>
                <a:srgbClr val="262626"/>
              </a:buClr>
              <a:buSzPts val="1800"/>
              <a:buNone/>
              <a:defRPr/>
            </a:lvl4pPr>
            <a:lvl5pPr marL="2286000" lvl="4" indent="-342900" algn="l">
              <a:lnSpc>
                <a:spcPct val="110000"/>
              </a:lnSpc>
              <a:spcBef>
                <a:spcPts val="400"/>
              </a:spcBef>
              <a:spcAft>
                <a:spcPts val="0"/>
              </a:spcAft>
              <a:buClr>
                <a:srgbClr val="26262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0"/>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2B2B2B"/>
        </a:solidFill>
        <a:effectLst/>
      </p:bgPr>
    </p:bg>
    <p:spTree>
      <p:nvGrpSpPr>
        <p:cNvPr id="1" name="Shape 37"/>
        <p:cNvGrpSpPr/>
        <p:nvPr/>
      </p:nvGrpSpPr>
      <p:grpSpPr>
        <a:xfrm>
          <a:off x="0" y="0"/>
          <a:ext cx="0" cy="0"/>
          <a:chOff x="0" y="0"/>
          <a:chExt cx="0" cy="0"/>
        </a:xfrm>
      </p:grpSpPr>
      <p:sp>
        <p:nvSpPr>
          <p:cNvPr id="38" name="Google Shape;38;p8" title="Page Number Shape"/>
          <p:cNvSpPr/>
          <p:nvPr/>
        </p:nvSpPr>
        <p:spPr>
          <a:xfrm>
            <a:off x="11784011" y="5783564"/>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cxnSp>
        <p:nvCxnSpPr>
          <p:cNvPr id="39" name="Google Shape;39;p8" title="Verticle Rule Line"/>
          <p:cNvCxnSpPr/>
          <p:nvPr/>
        </p:nvCxnSpPr>
        <p:spPr>
          <a:xfrm>
            <a:off x="758952" y="1280160"/>
            <a:ext cx="0" cy="5577840"/>
          </a:xfrm>
          <a:prstGeom prst="straightConnector1">
            <a:avLst/>
          </a:prstGeom>
          <a:noFill/>
          <a:ln w="19050" cap="flat" cmpd="sng">
            <a:solidFill>
              <a:schemeClr val="lt2"/>
            </a:solidFill>
            <a:prstDash val="solid"/>
            <a:miter lim="800000"/>
            <a:headEnd type="none" w="sm" len="sm"/>
            <a:tailEnd type="none" w="sm" len="sm"/>
          </a:ln>
        </p:spPr>
      </p:cxnSp>
      <p:sp>
        <p:nvSpPr>
          <p:cNvPr id="40" name="Google Shape;40;p8"/>
          <p:cNvSpPr txBox="1">
            <a:spLocks noGrp="1"/>
          </p:cNvSpPr>
          <p:nvPr>
            <p:ph type="ctrTitle"/>
          </p:nvPr>
        </p:nvSpPr>
        <p:spPr>
          <a:xfrm>
            <a:off x="1078992" y="1143000"/>
            <a:ext cx="6720840" cy="37307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FEFEFE"/>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
          <p:cNvSpPr txBox="1">
            <a:spLocks noGrp="1"/>
          </p:cNvSpPr>
          <p:nvPr>
            <p:ph type="subTitle" idx="1"/>
          </p:nvPr>
        </p:nvSpPr>
        <p:spPr>
          <a:xfrm>
            <a:off x="1078992" y="5010912"/>
            <a:ext cx="6720840" cy="70408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FEFEFE"/>
              </a:buClr>
              <a:buSzPts val="2200"/>
              <a:buNone/>
              <a:defRPr sz="2200"/>
            </a:lvl1pPr>
            <a:lvl2pPr lvl="1" algn="ctr">
              <a:lnSpc>
                <a:spcPct val="110000"/>
              </a:lnSpc>
              <a:spcBef>
                <a:spcPts val="400"/>
              </a:spcBef>
              <a:spcAft>
                <a:spcPts val="0"/>
              </a:spcAft>
              <a:buClr>
                <a:srgbClr val="FEFEFE"/>
              </a:buClr>
              <a:buSzPts val="2000"/>
              <a:buNone/>
              <a:defRPr sz="2000"/>
            </a:lvl2pPr>
            <a:lvl3pPr lvl="2" algn="ctr">
              <a:lnSpc>
                <a:spcPct val="110000"/>
              </a:lnSpc>
              <a:spcBef>
                <a:spcPts val="400"/>
              </a:spcBef>
              <a:spcAft>
                <a:spcPts val="0"/>
              </a:spcAft>
              <a:buClr>
                <a:srgbClr val="FEFEFE"/>
              </a:buClr>
              <a:buSzPts val="1800"/>
              <a:buNone/>
              <a:defRPr sz="1800"/>
            </a:lvl3pPr>
            <a:lvl4pPr lvl="3" algn="ctr">
              <a:lnSpc>
                <a:spcPct val="110000"/>
              </a:lnSpc>
              <a:spcBef>
                <a:spcPts val="400"/>
              </a:spcBef>
              <a:spcAft>
                <a:spcPts val="0"/>
              </a:spcAft>
              <a:buClr>
                <a:srgbClr val="FEFEFE"/>
              </a:buClr>
              <a:buSzPts val="1600"/>
              <a:buNone/>
              <a:defRPr sz="1600"/>
            </a:lvl4pPr>
            <a:lvl5pPr lvl="4" algn="ctr">
              <a:lnSpc>
                <a:spcPct val="110000"/>
              </a:lnSpc>
              <a:spcBef>
                <a:spcPts val="400"/>
              </a:spcBef>
              <a:spcAft>
                <a:spcPts val="0"/>
              </a:spcAft>
              <a:buClr>
                <a:srgbClr val="FEFEFE"/>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2" name="Google Shape;42;p8"/>
          <p:cNvSpPr txBox="1">
            <a:spLocks noGrp="1"/>
          </p:cNvSpPr>
          <p:nvPr>
            <p:ph type="dt" idx="10"/>
          </p:nvPr>
        </p:nvSpPr>
        <p:spPr>
          <a:xfrm>
            <a:off x="8286356" y="6007608"/>
            <a:ext cx="31436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1078991" y="6007608"/>
            <a:ext cx="67208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marR="0" lvl="0" indent="0" algn="ctr">
              <a:spcBef>
                <a:spcPts val="0"/>
              </a:spcBef>
              <a:buNone/>
              <a:defRPr sz="900" b="1">
                <a:solidFill>
                  <a:schemeClr val="dk1"/>
                </a:solidFill>
                <a:latin typeface="Avenir"/>
                <a:ea typeface="Avenir"/>
                <a:cs typeface="Avenir"/>
                <a:sym typeface="Avenir"/>
              </a:defRPr>
            </a:lvl1pPr>
            <a:lvl2pPr marL="0" marR="0" lvl="1" indent="0" algn="ctr">
              <a:spcBef>
                <a:spcPts val="0"/>
              </a:spcBef>
              <a:buNone/>
              <a:defRPr sz="900" b="1">
                <a:solidFill>
                  <a:schemeClr val="dk1"/>
                </a:solidFill>
                <a:latin typeface="Avenir"/>
                <a:ea typeface="Avenir"/>
                <a:cs typeface="Avenir"/>
                <a:sym typeface="Avenir"/>
              </a:defRPr>
            </a:lvl2pPr>
            <a:lvl3pPr marL="0" marR="0" lvl="2" indent="0" algn="ctr">
              <a:spcBef>
                <a:spcPts val="0"/>
              </a:spcBef>
              <a:buNone/>
              <a:defRPr sz="900" b="1">
                <a:solidFill>
                  <a:schemeClr val="dk1"/>
                </a:solidFill>
                <a:latin typeface="Avenir"/>
                <a:ea typeface="Avenir"/>
                <a:cs typeface="Avenir"/>
                <a:sym typeface="Avenir"/>
              </a:defRPr>
            </a:lvl3pPr>
            <a:lvl4pPr marL="0" marR="0" lvl="3" indent="0" algn="ctr">
              <a:spcBef>
                <a:spcPts val="0"/>
              </a:spcBef>
              <a:buNone/>
              <a:defRPr sz="900" b="1">
                <a:solidFill>
                  <a:schemeClr val="dk1"/>
                </a:solidFill>
                <a:latin typeface="Avenir"/>
                <a:ea typeface="Avenir"/>
                <a:cs typeface="Avenir"/>
                <a:sym typeface="Avenir"/>
              </a:defRPr>
            </a:lvl4pPr>
            <a:lvl5pPr marL="0" marR="0" lvl="4" indent="0" algn="ctr">
              <a:spcBef>
                <a:spcPts val="0"/>
              </a:spcBef>
              <a:buNone/>
              <a:defRPr sz="900" b="1">
                <a:solidFill>
                  <a:schemeClr val="dk1"/>
                </a:solidFill>
                <a:latin typeface="Avenir"/>
                <a:ea typeface="Avenir"/>
                <a:cs typeface="Avenir"/>
                <a:sym typeface="Avenir"/>
              </a:defRPr>
            </a:lvl5pPr>
            <a:lvl6pPr marL="0" marR="0" lvl="5" indent="0" algn="ctr">
              <a:spcBef>
                <a:spcPts val="0"/>
              </a:spcBef>
              <a:buNone/>
              <a:defRPr sz="900" b="1">
                <a:solidFill>
                  <a:schemeClr val="dk1"/>
                </a:solidFill>
                <a:latin typeface="Avenir"/>
                <a:ea typeface="Avenir"/>
                <a:cs typeface="Avenir"/>
                <a:sym typeface="Avenir"/>
              </a:defRPr>
            </a:lvl6pPr>
            <a:lvl7pPr marL="0" marR="0" lvl="6" indent="0" algn="ctr">
              <a:spcBef>
                <a:spcPts val="0"/>
              </a:spcBef>
              <a:buNone/>
              <a:defRPr sz="900" b="1">
                <a:solidFill>
                  <a:schemeClr val="dk1"/>
                </a:solidFill>
                <a:latin typeface="Avenir"/>
                <a:ea typeface="Avenir"/>
                <a:cs typeface="Avenir"/>
                <a:sym typeface="Avenir"/>
              </a:defRPr>
            </a:lvl7pPr>
            <a:lvl8pPr marL="0" marR="0" lvl="7" indent="0" algn="ctr">
              <a:spcBef>
                <a:spcPts val="0"/>
              </a:spcBef>
              <a:buNone/>
              <a:defRPr sz="900" b="1">
                <a:solidFill>
                  <a:schemeClr val="dk1"/>
                </a:solidFill>
                <a:latin typeface="Avenir"/>
                <a:ea typeface="Avenir"/>
                <a:cs typeface="Avenir"/>
                <a:sym typeface="Avenir"/>
              </a:defRPr>
            </a:lvl8pPr>
            <a:lvl9pPr marL="0" marR="0" lvl="8" indent="0" algn="ctr">
              <a:spcBef>
                <a:spcPts val="0"/>
              </a:spcBef>
              <a:buNone/>
              <a:defRPr sz="900" b="1">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763051" y="2414016"/>
            <a:ext cx="10666949" cy="309981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758952" y="1389888"/>
            <a:ext cx="10671048" cy="82296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400"/>
              </a:spcBef>
              <a:spcAft>
                <a:spcPts val="0"/>
              </a:spcAft>
              <a:buClr>
                <a:srgbClr val="262626"/>
              </a:buClr>
              <a:buSzPts val="2000"/>
              <a:buNone/>
              <a:defRPr sz="2000" i="1">
                <a:solidFill>
                  <a:srgbClr val="262626"/>
                </a:solidFill>
              </a:defRPr>
            </a:lvl1pPr>
            <a:lvl2pPr marL="914400" lvl="1" indent="-228600" algn="l">
              <a:lnSpc>
                <a:spcPct val="110000"/>
              </a:lnSpc>
              <a:spcBef>
                <a:spcPts val="400"/>
              </a:spcBef>
              <a:spcAft>
                <a:spcPts val="0"/>
              </a:spcAft>
              <a:buClr>
                <a:srgbClr val="888888"/>
              </a:buClr>
              <a:buSzPts val="2000"/>
              <a:buNone/>
              <a:defRPr sz="2000">
                <a:solidFill>
                  <a:srgbClr val="888888"/>
                </a:solidFill>
              </a:defRPr>
            </a:lvl2pPr>
            <a:lvl3pPr marL="1371600" lvl="2" indent="-228600" algn="l">
              <a:lnSpc>
                <a:spcPct val="110000"/>
              </a:lnSpc>
              <a:spcBef>
                <a:spcPts val="400"/>
              </a:spcBef>
              <a:spcAft>
                <a:spcPts val="0"/>
              </a:spcAft>
              <a:buClr>
                <a:srgbClr val="888888"/>
              </a:buClr>
              <a:buSzPts val="1800"/>
              <a:buNone/>
              <a:defRPr sz="1800">
                <a:solidFill>
                  <a:srgbClr val="888888"/>
                </a:solidFill>
              </a:defRPr>
            </a:lvl3pPr>
            <a:lvl4pPr marL="1828800" lvl="3" indent="-228600" algn="l">
              <a:lnSpc>
                <a:spcPct val="110000"/>
              </a:lnSpc>
              <a:spcBef>
                <a:spcPts val="400"/>
              </a:spcBef>
              <a:spcAft>
                <a:spcPts val="0"/>
              </a:spcAft>
              <a:buClr>
                <a:srgbClr val="888888"/>
              </a:buClr>
              <a:buSzPts val="1600"/>
              <a:buNone/>
              <a:defRPr sz="1600">
                <a:solidFill>
                  <a:srgbClr val="888888"/>
                </a:solidFill>
              </a:defRPr>
            </a:lvl4pPr>
            <a:lvl5pPr marL="2286000" lvl="4" indent="-228600" algn="l">
              <a:lnSpc>
                <a:spcPct val="110000"/>
              </a:lnSpc>
              <a:spcBef>
                <a:spcPts val="4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1"/>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5184648" y="758952"/>
            <a:ext cx="6245352" cy="224028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400"/>
              </a:spcBef>
              <a:spcAft>
                <a:spcPts val="0"/>
              </a:spcAft>
              <a:buClr>
                <a:srgbClr val="262626"/>
              </a:buClr>
              <a:buSzPts val="1800"/>
              <a:buChar char="•"/>
              <a:defRPr/>
            </a:lvl1pPr>
            <a:lvl2pPr marL="914400" lvl="1" indent="-228600" algn="l">
              <a:lnSpc>
                <a:spcPct val="110000"/>
              </a:lnSpc>
              <a:spcBef>
                <a:spcPts val="400"/>
              </a:spcBef>
              <a:spcAft>
                <a:spcPts val="0"/>
              </a:spcAft>
              <a:buClr>
                <a:srgbClr val="262626"/>
              </a:buClr>
              <a:buSzPts val="1800"/>
              <a:buNone/>
              <a:defRPr/>
            </a:lvl2pPr>
            <a:lvl3pPr marL="1371600" lvl="2" indent="-342900" algn="l">
              <a:lnSpc>
                <a:spcPct val="110000"/>
              </a:lnSpc>
              <a:spcBef>
                <a:spcPts val="400"/>
              </a:spcBef>
              <a:spcAft>
                <a:spcPts val="0"/>
              </a:spcAft>
              <a:buClr>
                <a:srgbClr val="262626"/>
              </a:buClr>
              <a:buSzPts val="1800"/>
              <a:buChar char="•"/>
              <a:defRPr/>
            </a:lvl3pPr>
            <a:lvl4pPr marL="1828800" lvl="3" indent="-228600" algn="l">
              <a:lnSpc>
                <a:spcPct val="110000"/>
              </a:lnSpc>
              <a:spcBef>
                <a:spcPts val="400"/>
              </a:spcBef>
              <a:spcAft>
                <a:spcPts val="0"/>
              </a:spcAft>
              <a:buClr>
                <a:srgbClr val="262626"/>
              </a:buClr>
              <a:buSzPts val="1800"/>
              <a:buNone/>
              <a:defRPr/>
            </a:lvl4pPr>
            <a:lvl5pPr marL="2286000" lvl="4" indent="-342900" algn="l">
              <a:lnSpc>
                <a:spcPct val="110000"/>
              </a:lnSpc>
              <a:spcBef>
                <a:spcPts val="400"/>
              </a:spcBef>
              <a:spcAft>
                <a:spcPts val="0"/>
              </a:spcAft>
              <a:buClr>
                <a:srgbClr val="26262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2"/>
          <p:cNvSpPr txBox="1">
            <a:spLocks noGrp="1"/>
          </p:cNvSpPr>
          <p:nvPr>
            <p:ph type="body" idx="2"/>
          </p:nvPr>
        </p:nvSpPr>
        <p:spPr>
          <a:xfrm>
            <a:off x="5184647" y="3273551"/>
            <a:ext cx="6245351" cy="224028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400"/>
              </a:spcBef>
              <a:spcAft>
                <a:spcPts val="0"/>
              </a:spcAft>
              <a:buClr>
                <a:srgbClr val="262626"/>
              </a:buClr>
              <a:buSzPts val="1800"/>
              <a:buChar char="•"/>
              <a:defRPr/>
            </a:lvl1pPr>
            <a:lvl2pPr marL="914400" lvl="1" indent="-228600" algn="l">
              <a:lnSpc>
                <a:spcPct val="110000"/>
              </a:lnSpc>
              <a:spcBef>
                <a:spcPts val="400"/>
              </a:spcBef>
              <a:spcAft>
                <a:spcPts val="0"/>
              </a:spcAft>
              <a:buClr>
                <a:srgbClr val="262626"/>
              </a:buClr>
              <a:buSzPts val="1800"/>
              <a:buNone/>
              <a:defRPr/>
            </a:lvl2pPr>
            <a:lvl3pPr marL="1371600" lvl="2" indent="-342900" algn="l">
              <a:lnSpc>
                <a:spcPct val="110000"/>
              </a:lnSpc>
              <a:spcBef>
                <a:spcPts val="400"/>
              </a:spcBef>
              <a:spcAft>
                <a:spcPts val="0"/>
              </a:spcAft>
              <a:buClr>
                <a:srgbClr val="262626"/>
              </a:buClr>
              <a:buSzPts val="1800"/>
              <a:buChar char="•"/>
              <a:defRPr/>
            </a:lvl3pPr>
            <a:lvl4pPr marL="1828800" lvl="3" indent="-228600" algn="l">
              <a:lnSpc>
                <a:spcPct val="110000"/>
              </a:lnSpc>
              <a:spcBef>
                <a:spcPts val="400"/>
              </a:spcBef>
              <a:spcAft>
                <a:spcPts val="0"/>
              </a:spcAft>
              <a:buClr>
                <a:srgbClr val="262626"/>
              </a:buClr>
              <a:buSzPts val="1800"/>
              <a:buNone/>
              <a:defRPr/>
            </a:lvl4pPr>
            <a:lvl5pPr marL="2286000" lvl="4" indent="-342900" algn="l">
              <a:lnSpc>
                <a:spcPct val="110000"/>
              </a:lnSpc>
              <a:spcBef>
                <a:spcPts val="400"/>
              </a:spcBef>
              <a:spcAft>
                <a:spcPts val="0"/>
              </a:spcAft>
              <a:buClr>
                <a:srgbClr val="26262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12"/>
          <p:cNvSpPr txBox="1">
            <a:spLocks noGrp="1"/>
          </p:cNvSpPr>
          <p:nvPr>
            <p:ph type="title"/>
          </p:nvPr>
        </p:nvSpPr>
        <p:spPr>
          <a:xfrm>
            <a:off x="758952" y="758952"/>
            <a:ext cx="3831336" cy="4754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5184648" y="758952"/>
            <a:ext cx="6245352" cy="548640"/>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400"/>
              </a:spcBef>
              <a:spcAft>
                <a:spcPts val="0"/>
              </a:spcAft>
              <a:buClr>
                <a:srgbClr val="262626"/>
              </a:buClr>
              <a:buSzPts val="2200"/>
              <a:buNone/>
              <a:defRPr sz="2200" b="0" i="1"/>
            </a:lvl1pPr>
            <a:lvl2pPr marL="914400" lvl="1" indent="-228600" algn="l">
              <a:lnSpc>
                <a:spcPct val="110000"/>
              </a:lnSpc>
              <a:spcBef>
                <a:spcPts val="400"/>
              </a:spcBef>
              <a:spcAft>
                <a:spcPts val="0"/>
              </a:spcAft>
              <a:buClr>
                <a:srgbClr val="262626"/>
              </a:buClr>
              <a:buSzPts val="2000"/>
              <a:buNone/>
              <a:defRPr sz="2000" b="1"/>
            </a:lvl2pPr>
            <a:lvl3pPr marL="1371600" lvl="2" indent="-228600" algn="l">
              <a:lnSpc>
                <a:spcPct val="110000"/>
              </a:lnSpc>
              <a:spcBef>
                <a:spcPts val="400"/>
              </a:spcBef>
              <a:spcAft>
                <a:spcPts val="0"/>
              </a:spcAft>
              <a:buClr>
                <a:srgbClr val="262626"/>
              </a:buClr>
              <a:buSzPts val="1800"/>
              <a:buNone/>
              <a:defRPr sz="1800" b="1"/>
            </a:lvl3pPr>
            <a:lvl4pPr marL="1828800" lvl="3" indent="-228600" algn="l">
              <a:lnSpc>
                <a:spcPct val="110000"/>
              </a:lnSpc>
              <a:spcBef>
                <a:spcPts val="400"/>
              </a:spcBef>
              <a:spcAft>
                <a:spcPts val="0"/>
              </a:spcAft>
              <a:buClr>
                <a:srgbClr val="262626"/>
              </a:buClr>
              <a:buSzPts val="1600"/>
              <a:buNone/>
              <a:defRPr sz="1600" b="1"/>
            </a:lvl4pPr>
            <a:lvl5pPr marL="2286000" lvl="4" indent="-228600" algn="l">
              <a:lnSpc>
                <a:spcPct val="110000"/>
              </a:lnSpc>
              <a:spcBef>
                <a:spcPts val="400"/>
              </a:spcBef>
              <a:spcAft>
                <a:spcPts val="0"/>
              </a:spcAft>
              <a:buClr>
                <a:srgbClr val="26262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2"/>
          </p:nvPr>
        </p:nvSpPr>
        <p:spPr>
          <a:xfrm>
            <a:off x="5190323" y="1377198"/>
            <a:ext cx="6239675" cy="18288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400"/>
              </a:spcBef>
              <a:spcAft>
                <a:spcPts val="0"/>
              </a:spcAft>
              <a:buClr>
                <a:srgbClr val="262626"/>
              </a:buClr>
              <a:buSzPts val="1800"/>
              <a:buChar char="•"/>
              <a:defRPr/>
            </a:lvl1pPr>
            <a:lvl2pPr marL="914400" lvl="1" indent="-228600" algn="l">
              <a:lnSpc>
                <a:spcPct val="110000"/>
              </a:lnSpc>
              <a:spcBef>
                <a:spcPts val="400"/>
              </a:spcBef>
              <a:spcAft>
                <a:spcPts val="0"/>
              </a:spcAft>
              <a:buClr>
                <a:srgbClr val="262626"/>
              </a:buClr>
              <a:buSzPts val="1800"/>
              <a:buNone/>
              <a:defRPr/>
            </a:lvl2pPr>
            <a:lvl3pPr marL="1371600" lvl="2" indent="-342900" algn="l">
              <a:lnSpc>
                <a:spcPct val="110000"/>
              </a:lnSpc>
              <a:spcBef>
                <a:spcPts val="400"/>
              </a:spcBef>
              <a:spcAft>
                <a:spcPts val="0"/>
              </a:spcAft>
              <a:buClr>
                <a:srgbClr val="262626"/>
              </a:buClr>
              <a:buSzPts val="1800"/>
              <a:buChar char="•"/>
              <a:defRPr/>
            </a:lvl3pPr>
            <a:lvl4pPr marL="1828800" lvl="3" indent="-228600" algn="l">
              <a:lnSpc>
                <a:spcPct val="110000"/>
              </a:lnSpc>
              <a:spcBef>
                <a:spcPts val="400"/>
              </a:spcBef>
              <a:spcAft>
                <a:spcPts val="0"/>
              </a:spcAft>
              <a:buClr>
                <a:srgbClr val="262626"/>
              </a:buClr>
              <a:buSzPts val="1800"/>
              <a:buNone/>
              <a:defRPr/>
            </a:lvl4pPr>
            <a:lvl5pPr marL="2286000" lvl="4" indent="-342900" algn="l">
              <a:lnSpc>
                <a:spcPct val="110000"/>
              </a:lnSpc>
              <a:spcBef>
                <a:spcPts val="400"/>
              </a:spcBef>
              <a:spcAft>
                <a:spcPts val="0"/>
              </a:spcAft>
              <a:buClr>
                <a:srgbClr val="26262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body" idx="3"/>
          </p:nvPr>
        </p:nvSpPr>
        <p:spPr>
          <a:xfrm>
            <a:off x="5184647" y="3319548"/>
            <a:ext cx="6245351" cy="548640"/>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400"/>
              </a:spcBef>
              <a:spcAft>
                <a:spcPts val="0"/>
              </a:spcAft>
              <a:buClr>
                <a:srgbClr val="262626"/>
              </a:buClr>
              <a:buSzPts val="2200"/>
              <a:buNone/>
              <a:defRPr sz="2200" b="0" i="1"/>
            </a:lvl1pPr>
            <a:lvl2pPr marL="914400" lvl="1" indent="-228600" algn="l">
              <a:lnSpc>
                <a:spcPct val="110000"/>
              </a:lnSpc>
              <a:spcBef>
                <a:spcPts val="400"/>
              </a:spcBef>
              <a:spcAft>
                <a:spcPts val="0"/>
              </a:spcAft>
              <a:buClr>
                <a:srgbClr val="262626"/>
              </a:buClr>
              <a:buSzPts val="2000"/>
              <a:buNone/>
              <a:defRPr sz="2000" b="1"/>
            </a:lvl2pPr>
            <a:lvl3pPr marL="1371600" lvl="2" indent="-228600" algn="l">
              <a:lnSpc>
                <a:spcPct val="110000"/>
              </a:lnSpc>
              <a:spcBef>
                <a:spcPts val="400"/>
              </a:spcBef>
              <a:spcAft>
                <a:spcPts val="0"/>
              </a:spcAft>
              <a:buClr>
                <a:srgbClr val="262626"/>
              </a:buClr>
              <a:buSzPts val="1800"/>
              <a:buNone/>
              <a:defRPr sz="1800" b="1"/>
            </a:lvl3pPr>
            <a:lvl4pPr marL="1828800" lvl="3" indent="-228600" algn="l">
              <a:lnSpc>
                <a:spcPct val="110000"/>
              </a:lnSpc>
              <a:spcBef>
                <a:spcPts val="400"/>
              </a:spcBef>
              <a:spcAft>
                <a:spcPts val="0"/>
              </a:spcAft>
              <a:buClr>
                <a:srgbClr val="262626"/>
              </a:buClr>
              <a:buSzPts val="1600"/>
              <a:buNone/>
              <a:defRPr sz="1600" b="1"/>
            </a:lvl4pPr>
            <a:lvl5pPr marL="2286000" lvl="4" indent="-228600" algn="l">
              <a:lnSpc>
                <a:spcPct val="110000"/>
              </a:lnSpc>
              <a:spcBef>
                <a:spcPts val="400"/>
              </a:spcBef>
              <a:spcAft>
                <a:spcPts val="0"/>
              </a:spcAft>
              <a:buClr>
                <a:srgbClr val="26262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13"/>
          <p:cNvSpPr txBox="1">
            <a:spLocks noGrp="1"/>
          </p:cNvSpPr>
          <p:nvPr>
            <p:ph type="body" idx="4"/>
          </p:nvPr>
        </p:nvSpPr>
        <p:spPr>
          <a:xfrm>
            <a:off x="5184646" y="3932372"/>
            <a:ext cx="6245352" cy="18288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400"/>
              </a:spcBef>
              <a:spcAft>
                <a:spcPts val="0"/>
              </a:spcAft>
              <a:buClr>
                <a:srgbClr val="262626"/>
              </a:buClr>
              <a:buSzPts val="1800"/>
              <a:buChar char="•"/>
              <a:defRPr/>
            </a:lvl1pPr>
            <a:lvl2pPr marL="914400" lvl="1" indent="-228600" algn="l">
              <a:lnSpc>
                <a:spcPct val="110000"/>
              </a:lnSpc>
              <a:spcBef>
                <a:spcPts val="400"/>
              </a:spcBef>
              <a:spcAft>
                <a:spcPts val="0"/>
              </a:spcAft>
              <a:buClr>
                <a:srgbClr val="262626"/>
              </a:buClr>
              <a:buSzPts val="1800"/>
              <a:buNone/>
              <a:defRPr/>
            </a:lvl2pPr>
            <a:lvl3pPr marL="1371600" lvl="2" indent="-342900" algn="l">
              <a:lnSpc>
                <a:spcPct val="110000"/>
              </a:lnSpc>
              <a:spcBef>
                <a:spcPts val="400"/>
              </a:spcBef>
              <a:spcAft>
                <a:spcPts val="0"/>
              </a:spcAft>
              <a:buClr>
                <a:srgbClr val="262626"/>
              </a:buClr>
              <a:buSzPts val="1800"/>
              <a:buChar char="•"/>
              <a:defRPr/>
            </a:lvl3pPr>
            <a:lvl4pPr marL="1828800" lvl="3" indent="-228600" algn="l">
              <a:lnSpc>
                <a:spcPct val="110000"/>
              </a:lnSpc>
              <a:spcBef>
                <a:spcPts val="400"/>
              </a:spcBef>
              <a:spcAft>
                <a:spcPts val="0"/>
              </a:spcAft>
              <a:buClr>
                <a:srgbClr val="262626"/>
              </a:buClr>
              <a:buSzPts val="1800"/>
              <a:buNone/>
              <a:defRPr/>
            </a:lvl4pPr>
            <a:lvl5pPr marL="2286000" lvl="4" indent="-342900" algn="l">
              <a:lnSpc>
                <a:spcPct val="110000"/>
              </a:lnSpc>
              <a:spcBef>
                <a:spcPts val="400"/>
              </a:spcBef>
              <a:spcAft>
                <a:spcPts val="0"/>
              </a:spcAft>
              <a:buClr>
                <a:srgbClr val="26262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3"/>
          <p:cNvSpPr txBox="1">
            <a:spLocks noGrp="1"/>
          </p:cNvSpPr>
          <p:nvPr>
            <p:ph type="title"/>
          </p:nvPr>
        </p:nvSpPr>
        <p:spPr>
          <a:xfrm>
            <a:off x="758952" y="758952"/>
            <a:ext cx="3831336" cy="4754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3"/>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58952" y="758952"/>
            <a:ext cx="3831336" cy="4754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4"/>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5"/>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5183188" y="758951"/>
            <a:ext cx="6245352" cy="4754881"/>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400"/>
              </a:spcBef>
              <a:spcAft>
                <a:spcPts val="0"/>
              </a:spcAft>
              <a:buClr>
                <a:srgbClr val="262626"/>
              </a:buClr>
              <a:buSzPts val="2000"/>
              <a:buChar char="•"/>
              <a:defRPr sz="2000"/>
            </a:lvl1pPr>
            <a:lvl2pPr marL="914400" lvl="1" indent="-228600" algn="l">
              <a:lnSpc>
                <a:spcPct val="110000"/>
              </a:lnSpc>
              <a:spcBef>
                <a:spcPts val="400"/>
              </a:spcBef>
              <a:spcAft>
                <a:spcPts val="0"/>
              </a:spcAft>
              <a:buClr>
                <a:srgbClr val="262626"/>
              </a:buClr>
              <a:buSzPts val="1800"/>
              <a:buNone/>
              <a:defRPr sz="1800"/>
            </a:lvl2pPr>
            <a:lvl3pPr marL="1371600" lvl="2" indent="-330200" algn="l">
              <a:lnSpc>
                <a:spcPct val="110000"/>
              </a:lnSpc>
              <a:spcBef>
                <a:spcPts val="400"/>
              </a:spcBef>
              <a:spcAft>
                <a:spcPts val="0"/>
              </a:spcAft>
              <a:buClr>
                <a:srgbClr val="262626"/>
              </a:buClr>
              <a:buSzPts val="1600"/>
              <a:buChar char="•"/>
              <a:defRPr sz="1600"/>
            </a:lvl3pPr>
            <a:lvl4pPr marL="1828800" lvl="3" indent="-228600" algn="l">
              <a:lnSpc>
                <a:spcPct val="110000"/>
              </a:lnSpc>
              <a:spcBef>
                <a:spcPts val="400"/>
              </a:spcBef>
              <a:spcAft>
                <a:spcPts val="0"/>
              </a:spcAft>
              <a:buClr>
                <a:srgbClr val="262626"/>
              </a:buClr>
              <a:buSzPts val="1400"/>
              <a:buNone/>
              <a:defRPr sz="1400"/>
            </a:lvl4pPr>
            <a:lvl5pPr marL="2286000" lvl="4" indent="-317500" algn="l">
              <a:lnSpc>
                <a:spcPct val="110000"/>
              </a:lnSpc>
              <a:spcBef>
                <a:spcPts val="400"/>
              </a:spcBef>
              <a:spcAft>
                <a:spcPts val="0"/>
              </a:spcAft>
              <a:buClr>
                <a:srgbClr val="262626"/>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8" name="Google Shape;78;p16"/>
          <p:cNvSpPr txBox="1">
            <a:spLocks noGrp="1"/>
          </p:cNvSpPr>
          <p:nvPr>
            <p:ph type="body" idx="2"/>
          </p:nvPr>
        </p:nvSpPr>
        <p:spPr>
          <a:xfrm>
            <a:off x="758953" y="3815080"/>
            <a:ext cx="3831336" cy="16987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400"/>
              </a:spcBef>
              <a:spcAft>
                <a:spcPts val="0"/>
              </a:spcAft>
              <a:buClr>
                <a:srgbClr val="262626"/>
              </a:buClr>
              <a:buSzPts val="2000"/>
              <a:buNone/>
              <a:defRPr sz="2000"/>
            </a:lvl1pPr>
            <a:lvl2pPr marL="914400" lvl="1" indent="-228600" algn="l">
              <a:lnSpc>
                <a:spcPct val="110000"/>
              </a:lnSpc>
              <a:spcBef>
                <a:spcPts val="400"/>
              </a:spcBef>
              <a:spcAft>
                <a:spcPts val="0"/>
              </a:spcAft>
              <a:buClr>
                <a:srgbClr val="262626"/>
              </a:buClr>
              <a:buSzPts val="1400"/>
              <a:buNone/>
              <a:defRPr sz="1400"/>
            </a:lvl2pPr>
            <a:lvl3pPr marL="1371600" lvl="2" indent="-228600" algn="l">
              <a:lnSpc>
                <a:spcPct val="110000"/>
              </a:lnSpc>
              <a:spcBef>
                <a:spcPts val="400"/>
              </a:spcBef>
              <a:spcAft>
                <a:spcPts val="0"/>
              </a:spcAft>
              <a:buClr>
                <a:srgbClr val="262626"/>
              </a:buClr>
              <a:buSzPts val="1200"/>
              <a:buNone/>
              <a:defRPr sz="1200"/>
            </a:lvl3pPr>
            <a:lvl4pPr marL="1828800" lvl="3" indent="-228600" algn="l">
              <a:lnSpc>
                <a:spcPct val="110000"/>
              </a:lnSpc>
              <a:spcBef>
                <a:spcPts val="400"/>
              </a:spcBef>
              <a:spcAft>
                <a:spcPts val="0"/>
              </a:spcAft>
              <a:buClr>
                <a:srgbClr val="262626"/>
              </a:buClr>
              <a:buSzPts val="1000"/>
              <a:buNone/>
              <a:defRPr sz="1000"/>
            </a:lvl4pPr>
            <a:lvl5pPr marL="2286000" lvl="4" indent="-228600" algn="l">
              <a:lnSpc>
                <a:spcPct val="110000"/>
              </a:lnSpc>
              <a:spcBef>
                <a:spcPts val="400"/>
              </a:spcBef>
              <a:spcAft>
                <a:spcPts val="0"/>
              </a:spcAft>
              <a:buClr>
                <a:srgbClr val="26262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16"/>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2" name="Google Shape;82;p16"/>
          <p:cNvSpPr txBox="1">
            <a:spLocks noGrp="1"/>
          </p:cNvSpPr>
          <p:nvPr>
            <p:ph type="title"/>
          </p:nvPr>
        </p:nvSpPr>
        <p:spPr>
          <a:xfrm>
            <a:off x="758952" y="758952"/>
            <a:ext cx="3831336" cy="293017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7" title="Page Number Shape"/>
          <p:cNvSpPr/>
          <p:nvPr/>
        </p:nvSpPr>
        <p:spPr>
          <a:xfrm>
            <a:off x="11784011" y="5778801"/>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11" name="Google Shape;11;p7"/>
          <p:cNvSpPr txBox="1">
            <a:spLocks noGrp="1"/>
          </p:cNvSpPr>
          <p:nvPr>
            <p:ph type="title"/>
          </p:nvPr>
        </p:nvSpPr>
        <p:spPr>
          <a:xfrm>
            <a:off x="758952" y="758952"/>
            <a:ext cx="3831336" cy="475488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FEFEFE"/>
              </a:buClr>
              <a:buSzPts val="6000"/>
              <a:buFont typeface="Arial"/>
              <a:buNone/>
              <a:defRPr sz="6000" b="0" i="1" u="none" strike="noStrike" cap="none">
                <a:solidFill>
                  <a:srgbClr val="FEFEFE"/>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7"/>
          <p:cNvSpPr txBox="1">
            <a:spLocks noGrp="1"/>
          </p:cNvSpPr>
          <p:nvPr>
            <p:ph type="body" idx="1"/>
          </p:nvPr>
        </p:nvSpPr>
        <p:spPr>
          <a:xfrm>
            <a:off x="5184648" y="758952"/>
            <a:ext cx="6245352" cy="475488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400"/>
              </a:spcBef>
              <a:spcAft>
                <a:spcPts val="0"/>
              </a:spcAft>
              <a:buClr>
                <a:srgbClr val="FEFEFE"/>
              </a:buClr>
              <a:buSzPts val="2000"/>
              <a:buFont typeface="Arial"/>
              <a:buChar char="•"/>
              <a:defRPr sz="2000" b="0" i="0" u="none" strike="noStrike" cap="none">
                <a:solidFill>
                  <a:srgbClr val="FEFEFE"/>
                </a:solidFill>
                <a:latin typeface="Avenir"/>
                <a:ea typeface="Avenir"/>
                <a:cs typeface="Avenir"/>
                <a:sym typeface="Avenir"/>
              </a:defRPr>
            </a:lvl1pPr>
            <a:lvl2pPr marL="914400" marR="0" lvl="1" indent="-228600" algn="l" rtl="0">
              <a:lnSpc>
                <a:spcPct val="110000"/>
              </a:lnSpc>
              <a:spcBef>
                <a:spcPts val="400"/>
              </a:spcBef>
              <a:spcAft>
                <a:spcPts val="0"/>
              </a:spcAft>
              <a:buClr>
                <a:srgbClr val="FEFEFE"/>
              </a:buClr>
              <a:buSzPts val="1800"/>
              <a:buFont typeface="Arial"/>
              <a:buNone/>
              <a:defRPr sz="1800" b="0" i="1" u="none" strike="noStrike" cap="none">
                <a:solidFill>
                  <a:srgbClr val="FEFEFE"/>
                </a:solidFill>
                <a:latin typeface="Avenir"/>
                <a:ea typeface="Avenir"/>
                <a:cs typeface="Avenir"/>
                <a:sym typeface="Avenir"/>
              </a:defRPr>
            </a:lvl2pPr>
            <a:lvl3pPr marL="1371600" marR="0" lvl="2" indent="-330200" algn="l" rtl="0">
              <a:lnSpc>
                <a:spcPct val="110000"/>
              </a:lnSpc>
              <a:spcBef>
                <a:spcPts val="400"/>
              </a:spcBef>
              <a:spcAft>
                <a:spcPts val="0"/>
              </a:spcAft>
              <a:buClr>
                <a:srgbClr val="FEFEFE"/>
              </a:buClr>
              <a:buSzPts val="1600"/>
              <a:buFont typeface="Arial"/>
              <a:buChar char="•"/>
              <a:defRPr sz="1600" b="0" i="0" u="none" strike="noStrike" cap="none">
                <a:solidFill>
                  <a:srgbClr val="FEFEFE"/>
                </a:solidFill>
                <a:latin typeface="Avenir"/>
                <a:ea typeface="Avenir"/>
                <a:cs typeface="Avenir"/>
                <a:sym typeface="Avenir"/>
              </a:defRPr>
            </a:lvl3pPr>
            <a:lvl4pPr marL="1828800" marR="0" lvl="3" indent="-228600" algn="l" rtl="0">
              <a:lnSpc>
                <a:spcPct val="110000"/>
              </a:lnSpc>
              <a:spcBef>
                <a:spcPts val="400"/>
              </a:spcBef>
              <a:spcAft>
                <a:spcPts val="0"/>
              </a:spcAft>
              <a:buClr>
                <a:srgbClr val="FEFEFE"/>
              </a:buClr>
              <a:buSzPts val="1400"/>
              <a:buFont typeface="Arial"/>
              <a:buNone/>
              <a:defRPr sz="1400" b="0" i="1" u="none" strike="noStrike" cap="none">
                <a:solidFill>
                  <a:srgbClr val="FEFEFE"/>
                </a:solidFill>
                <a:latin typeface="Avenir"/>
                <a:ea typeface="Avenir"/>
                <a:cs typeface="Avenir"/>
                <a:sym typeface="Avenir"/>
              </a:defRPr>
            </a:lvl4pPr>
            <a:lvl5pPr marL="2286000" marR="0" lvl="4" indent="-317500" algn="l" rtl="0">
              <a:lnSpc>
                <a:spcPct val="110000"/>
              </a:lnSpc>
              <a:spcBef>
                <a:spcPts val="400"/>
              </a:spcBef>
              <a:spcAft>
                <a:spcPts val="0"/>
              </a:spcAft>
              <a:buClr>
                <a:srgbClr val="FEFEFE"/>
              </a:buClr>
              <a:buSzPts val="1400"/>
              <a:buFont typeface="Arial"/>
              <a:buChar char="•"/>
              <a:defRPr sz="1400" b="0" i="0" u="none" strike="noStrike" cap="none">
                <a:solidFill>
                  <a:srgbClr val="FEFEFE"/>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3" name="Google Shape;13;p7"/>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a:solidFill>
                  <a:srgbClr val="FEFEFE"/>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4" name="Google Shape;14;p7"/>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rgbClr val="FEFEFE"/>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5" name="Google Shape;15;p7"/>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900" b="1" u="none">
                <a:solidFill>
                  <a:schemeClr val="dk1"/>
                </a:solidFill>
                <a:latin typeface="Avenir"/>
                <a:ea typeface="Avenir"/>
                <a:cs typeface="Avenir"/>
                <a:sym typeface="Avenir"/>
              </a:defRPr>
            </a:lvl1pPr>
            <a:lvl2pPr marL="0" marR="0" lvl="1" indent="0" algn="ctr" rtl="0">
              <a:spcBef>
                <a:spcPts val="0"/>
              </a:spcBef>
              <a:buNone/>
              <a:defRPr sz="900" b="1" u="none">
                <a:solidFill>
                  <a:schemeClr val="dk1"/>
                </a:solidFill>
                <a:latin typeface="Avenir"/>
                <a:ea typeface="Avenir"/>
                <a:cs typeface="Avenir"/>
                <a:sym typeface="Avenir"/>
              </a:defRPr>
            </a:lvl2pPr>
            <a:lvl3pPr marL="0" marR="0" lvl="2" indent="0" algn="ctr" rtl="0">
              <a:spcBef>
                <a:spcPts val="0"/>
              </a:spcBef>
              <a:buNone/>
              <a:defRPr sz="900" b="1" u="none">
                <a:solidFill>
                  <a:schemeClr val="dk1"/>
                </a:solidFill>
                <a:latin typeface="Avenir"/>
                <a:ea typeface="Avenir"/>
                <a:cs typeface="Avenir"/>
                <a:sym typeface="Avenir"/>
              </a:defRPr>
            </a:lvl3pPr>
            <a:lvl4pPr marL="0" marR="0" lvl="3" indent="0" algn="ctr" rtl="0">
              <a:spcBef>
                <a:spcPts val="0"/>
              </a:spcBef>
              <a:buNone/>
              <a:defRPr sz="900" b="1" u="none">
                <a:solidFill>
                  <a:schemeClr val="dk1"/>
                </a:solidFill>
                <a:latin typeface="Avenir"/>
                <a:ea typeface="Avenir"/>
                <a:cs typeface="Avenir"/>
                <a:sym typeface="Avenir"/>
              </a:defRPr>
            </a:lvl4pPr>
            <a:lvl5pPr marL="0" marR="0" lvl="4" indent="0" algn="ctr" rtl="0">
              <a:spcBef>
                <a:spcPts val="0"/>
              </a:spcBef>
              <a:buNone/>
              <a:defRPr sz="900" b="1" u="none">
                <a:solidFill>
                  <a:schemeClr val="dk1"/>
                </a:solidFill>
                <a:latin typeface="Avenir"/>
                <a:ea typeface="Avenir"/>
                <a:cs typeface="Avenir"/>
                <a:sym typeface="Avenir"/>
              </a:defRPr>
            </a:lvl5pPr>
            <a:lvl6pPr marL="0" marR="0" lvl="5" indent="0" algn="ctr" rtl="0">
              <a:spcBef>
                <a:spcPts val="0"/>
              </a:spcBef>
              <a:buNone/>
              <a:defRPr sz="900" b="1" u="none">
                <a:solidFill>
                  <a:schemeClr val="dk1"/>
                </a:solidFill>
                <a:latin typeface="Avenir"/>
                <a:ea typeface="Avenir"/>
                <a:cs typeface="Avenir"/>
                <a:sym typeface="Avenir"/>
              </a:defRPr>
            </a:lvl6pPr>
            <a:lvl7pPr marL="0" marR="0" lvl="6" indent="0" algn="ctr" rtl="0">
              <a:spcBef>
                <a:spcPts val="0"/>
              </a:spcBef>
              <a:buNone/>
              <a:defRPr sz="900" b="1" u="none">
                <a:solidFill>
                  <a:schemeClr val="dk1"/>
                </a:solidFill>
                <a:latin typeface="Avenir"/>
                <a:ea typeface="Avenir"/>
                <a:cs typeface="Avenir"/>
                <a:sym typeface="Avenir"/>
              </a:defRPr>
            </a:lvl7pPr>
            <a:lvl8pPr marL="0" marR="0" lvl="7" indent="0" algn="ctr" rtl="0">
              <a:spcBef>
                <a:spcPts val="0"/>
              </a:spcBef>
              <a:buNone/>
              <a:defRPr sz="900" b="1" u="none">
                <a:solidFill>
                  <a:schemeClr val="dk1"/>
                </a:solidFill>
                <a:latin typeface="Avenir"/>
                <a:ea typeface="Avenir"/>
                <a:cs typeface="Avenir"/>
                <a:sym typeface="Avenir"/>
              </a:defRPr>
            </a:lvl8pPr>
            <a:lvl9pPr marL="0" marR="0" lvl="8" indent="0" algn="ctr" rtl="0">
              <a:spcBef>
                <a:spcPts val="0"/>
              </a:spcBef>
              <a:buNone/>
              <a:defRPr sz="900" b="1" u="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
        <p:cNvGrpSpPr/>
        <p:nvPr/>
      </p:nvGrpSpPr>
      <p:grpSpPr>
        <a:xfrm>
          <a:off x="0" y="0"/>
          <a:ext cx="0" cy="0"/>
          <a:chOff x="0" y="0"/>
          <a:chExt cx="0" cy="0"/>
        </a:xfrm>
      </p:grpSpPr>
      <p:sp>
        <p:nvSpPr>
          <p:cNvPr id="25" name="Google Shape;25;p6" title="Page Number Shape"/>
          <p:cNvSpPr/>
          <p:nvPr/>
        </p:nvSpPr>
        <p:spPr>
          <a:xfrm>
            <a:off x="11784011" y="5778801"/>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 name="Google Shape;26;p6"/>
          <p:cNvSpPr txBox="1">
            <a:spLocks noGrp="1"/>
          </p:cNvSpPr>
          <p:nvPr>
            <p:ph type="title"/>
          </p:nvPr>
        </p:nvSpPr>
        <p:spPr>
          <a:xfrm>
            <a:off x="758952" y="758952"/>
            <a:ext cx="3831336" cy="475488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262626"/>
              </a:buClr>
              <a:buSzPts val="6000"/>
              <a:buFont typeface="Arial"/>
              <a:buNone/>
              <a:defRPr sz="6000" b="0" i="1"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6"/>
          <p:cNvSpPr txBox="1">
            <a:spLocks noGrp="1"/>
          </p:cNvSpPr>
          <p:nvPr>
            <p:ph type="body" idx="1"/>
          </p:nvPr>
        </p:nvSpPr>
        <p:spPr>
          <a:xfrm>
            <a:off x="5184648" y="758952"/>
            <a:ext cx="6245352" cy="475488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400"/>
              </a:spcBef>
              <a:spcAft>
                <a:spcPts val="0"/>
              </a:spcAft>
              <a:buClr>
                <a:srgbClr val="262626"/>
              </a:buClr>
              <a:buSzPts val="2000"/>
              <a:buFont typeface="Arial"/>
              <a:buChar char="•"/>
              <a:defRPr sz="2000" b="0" i="0" u="none" strike="noStrike" cap="none">
                <a:solidFill>
                  <a:srgbClr val="262626"/>
                </a:solidFill>
                <a:latin typeface="Avenir"/>
                <a:ea typeface="Avenir"/>
                <a:cs typeface="Avenir"/>
                <a:sym typeface="Avenir"/>
              </a:defRPr>
            </a:lvl1pPr>
            <a:lvl2pPr marL="914400" marR="0" lvl="1" indent="-228600" algn="l" rtl="0">
              <a:lnSpc>
                <a:spcPct val="110000"/>
              </a:lnSpc>
              <a:spcBef>
                <a:spcPts val="400"/>
              </a:spcBef>
              <a:spcAft>
                <a:spcPts val="0"/>
              </a:spcAft>
              <a:buClr>
                <a:srgbClr val="262626"/>
              </a:buClr>
              <a:buSzPts val="1800"/>
              <a:buFont typeface="Arial"/>
              <a:buNone/>
              <a:defRPr sz="1800" b="0" i="1" u="none" strike="noStrike" cap="none">
                <a:solidFill>
                  <a:srgbClr val="262626"/>
                </a:solidFill>
                <a:latin typeface="Avenir"/>
                <a:ea typeface="Avenir"/>
                <a:cs typeface="Avenir"/>
                <a:sym typeface="Avenir"/>
              </a:defRPr>
            </a:lvl2pPr>
            <a:lvl3pPr marL="1371600" marR="0" lvl="2" indent="-330200" algn="l" rtl="0">
              <a:lnSpc>
                <a:spcPct val="110000"/>
              </a:lnSpc>
              <a:spcBef>
                <a:spcPts val="400"/>
              </a:spcBef>
              <a:spcAft>
                <a:spcPts val="0"/>
              </a:spcAft>
              <a:buClr>
                <a:srgbClr val="262626"/>
              </a:buClr>
              <a:buSzPts val="1600"/>
              <a:buFont typeface="Arial"/>
              <a:buChar char="•"/>
              <a:defRPr sz="1600" b="0" i="0" u="none" strike="noStrike" cap="none">
                <a:solidFill>
                  <a:srgbClr val="262626"/>
                </a:solidFill>
                <a:latin typeface="Avenir"/>
                <a:ea typeface="Avenir"/>
                <a:cs typeface="Avenir"/>
                <a:sym typeface="Avenir"/>
              </a:defRPr>
            </a:lvl3pPr>
            <a:lvl4pPr marL="1828800" marR="0" lvl="3" indent="-228600" algn="l" rtl="0">
              <a:lnSpc>
                <a:spcPct val="110000"/>
              </a:lnSpc>
              <a:spcBef>
                <a:spcPts val="400"/>
              </a:spcBef>
              <a:spcAft>
                <a:spcPts val="0"/>
              </a:spcAft>
              <a:buClr>
                <a:srgbClr val="262626"/>
              </a:buClr>
              <a:buSzPts val="1400"/>
              <a:buFont typeface="Arial"/>
              <a:buNone/>
              <a:defRPr sz="1400" b="0" i="1" u="none" strike="noStrike" cap="none">
                <a:solidFill>
                  <a:srgbClr val="262626"/>
                </a:solidFill>
                <a:latin typeface="Avenir"/>
                <a:ea typeface="Avenir"/>
                <a:cs typeface="Avenir"/>
                <a:sym typeface="Avenir"/>
              </a:defRPr>
            </a:lvl4pPr>
            <a:lvl5pPr marL="2286000" marR="0" lvl="4" indent="-317500" algn="l" rtl="0">
              <a:lnSpc>
                <a:spcPct val="110000"/>
              </a:lnSpc>
              <a:spcBef>
                <a:spcPts val="400"/>
              </a:spcBef>
              <a:spcAft>
                <a:spcPts val="0"/>
              </a:spcAft>
              <a:buClr>
                <a:srgbClr val="262626"/>
              </a:buClr>
              <a:buSzPts val="1400"/>
              <a:buFont typeface="Arial"/>
              <a:buChar char="•"/>
              <a:defRPr sz="1400" b="0" i="0" u="none" strike="noStrike" cap="none">
                <a:solidFill>
                  <a:srgbClr val="262626"/>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28" name="Google Shape;28;p6"/>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a:solidFill>
                  <a:srgbClr val="262626"/>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29" name="Google Shape;29;p6"/>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rgbClr val="262626"/>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30" name="Google Shape;30;p6"/>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900" b="1" u="none">
                <a:solidFill>
                  <a:schemeClr val="lt1"/>
                </a:solidFill>
                <a:latin typeface="Avenir"/>
                <a:ea typeface="Avenir"/>
                <a:cs typeface="Avenir"/>
                <a:sym typeface="Avenir"/>
              </a:defRPr>
            </a:lvl1pPr>
            <a:lvl2pPr marL="0" marR="0" lvl="1" indent="0" algn="ctr" rtl="0">
              <a:spcBef>
                <a:spcPts val="0"/>
              </a:spcBef>
              <a:buNone/>
              <a:defRPr sz="900" b="1" u="none">
                <a:solidFill>
                  <a:schemeClr val="lt1"/>
                </a:solidFill>
                <a:latin typeface="Avenir"/>
                <a:ea typeface="Avenir"/>
                <a:cs typeface="Avenir"/>
                <a:sym typeface="Avenir"/>
              </a:defRPr>
            </a:lvl2pPr>
            <a:lvl3pPr marL="0" marR="0" lvl="2" indent="0" algn="ctr" rtl="0">
              <a:spcBef>
                <a:spcPts val="0"/>
              </a:spcBef>
              <a:buNone/>
              <a:defRPr sz="900" b="1" u="none">
                <a:solidFill>
                  <a:schemeClr val="lt1"/>
                </a:solidFill>
                <a:latin typeface="Avenir"/>
                <a:ea typeface="Avenir"/>
                <a:cs typeface="Avenir"/>
                <a:sym typeface="Avenir"/>
              </a:defRPr>
            </a:lvl3pPr>
            <a:lvl4pPr marL="0" marR="0" lvl="3" indent="0" algn="ctr" rtl="0">
              <a:spcBef>
                <a:spcPts val="0"/>
              </a:spcBef>
              <a:buNone/>
              <a:defRPr sz="900" b="1" u="none">
                <a:solidFill>
                  <a:schemeClr val="lt1"/>
                </a:solidFill>
                <a:latin typeface="Avenir"/>
                <a:ea typeface="Avenir"/>
                <a:cs typeface="Avenir"/>
                <a:sym typeface="Avenir"/>
              </a:defRPr>
            </a:lvl4pPr>
            <a:lvl5pPr marL="0" marR="0" lvl="4" indent="0" algn="ctr" rtl="0">
              <a:spcBef>
                <a:spcPts val="0"/>
              </a:spcBef>
              <a:buNone/>
              <a:defRPr sz="900" b="1" u="none">
                <a:solidFill>
                  <a:schemeClr val="lt1"/>
                </a:solidFill>
                <a:latin typeface="Avenir"/>
                <a:ea typeface="Avenir"/>
                <a:cs typeface="Avenir"/>
                <a:sym typeface="Avenir"/>
              </a:defRPr>
            </a:lvl5pPr>
            <a:lvl6pPr marL="0" marR="0" lvl="5" indent="0" algn="ctr" rtl="0">
              <a:spcBef>
                <a:spcPts val="0"/>
              </a:spcBef>
              <a:buNone/>
              <a:defRPr sz="900" b="1" u="none">
                <a:solidFill>
                  <a:schemeClr val="lt1"/>
                </a:solidFill>
                <a:latin typeface="Avenir"/>
                <a:ea typeface="Avenir"/>
                <a:cs typeface="Avenir"/>
                <a:sym typeface="Avenir"/>
              </a:defRPr>
            </a:lvl6pPr>
            <a:lvl7pPr marL="0" marR="0" lvl="6" indent="0" algn="ctr" rtl="0">
              <a:spcBef>
                <a:spcPts val="0"/>
              </a:spcBef>
              <a:buNone/>
              <a:defRPr sz="900" b="1" u="none">
                <a:solidFill>
                  <a:schemeClr val="lt1"/>
                </a:solidFill>
                <a:latin typeface="Avenir"/>
                <a:ea typeface="Avenir"/>
                <a:cs typeface="Avenir"/>
                <a:sym typeface="Avenir"/>
              </a:defRPr>
            </a:lvl7pPr>
            <a:lvl8pPr marL="0" marR="0" lvl="7" indent="0" algn="ctr" rtl="0">
              <a:spcBef>
                <a:spcPts val="0"/>
              </a:spcBef>
              <a:buNone/>
              <a:defRPr sz="900" b="1" u="none">
                <a:solidFill>
                  <a:schemeClr val="lt1"/>
                </a:solidFill>
                <a:latin typeface="Avenir"/>
                <a:ea typeface="Avenir"/>
                <a:cs typeface="Avenir"/>
                <a:sym typeface="Avenir"/>
              </a:defRPr>
            </a:lvl8pPr>
            <a:lvl9pPr marL="0" marR="0" lvl="8" indent="0" algn="ctr" rtl="0">
              <a:spcBef>
                <a:spcPts val="0"/>
              </a:spcBef>
              <a:buNone/>
              <a:defRPr sz="900" b="1" u="none">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iabetestheapp-idxlqg3nca-ue.a.run.ap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105"/>
        <p:cNvGrpSpPr/>
        <p:nvPr/>
      </p:nvGrpSpPr>
      <p:grpSpPr>
        <a:xfrm>
          <a:off x="0" y="0"/>
          <a:ext cx="0" cy="0"/>
          <a:chOff x="0" y="0"/>
          <a:chExt cx="0" cy="0"/>
        </a:xfrm>
      </p:grpSpPr>
      <p:sp>
        <p:nvSpPr>
          <p:cNvPr id="106" name="Google Shape;106;p1"/>
          <p:cNvSpPr/>
          <p:nvPr/>
        </p:nvSpPr>
        <p:spPr>
          <a:xfrm>
            <a:off x="0" y="0"/>
            <a:ext cx="12192000" cy="6858000"/>
          </a:xfrm>
          <a:prstGeom prst="rect">
            <a:avLst/>
          </a:prstGeom>
          <a:solidFill>
            <a:srgbClr val="2B2B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07" name="Google Shape;107;p1"/>
          <p:cNvSpPr txBox="1">
            <a:spLocks noGrp="1"/>
          </p:cNvSpPr>
          <p:nvPr>
            <p:ph type="ctrTitle"/>
          </p:nvPr>
        </p:nvSpPr>
        <p:spPr>
          <a:xfrm>
            <a:off x="7587182" y="893935"/>
            <a:ext cx="3756670" cy="333939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6000"/>
              <a:buFont typeface="Arial"/>
              <a:buNone/>
            </a:pPr>
            <a:r>
              <a:rPr lang="en-US" sz="6000" i="0"/>
              <a:t>Diabetes Prediction </a:t>
            </a:r>
            <a:endParaRPr/>
          </a:p>
        </p:txBody>
      </p:sp>
      <p:sp>
        <p:nvSpPr>
          <p:cNvPr id="108" name="Google Shape;108;p1"/>
          <p:cNvSpPr txBox="1">
            <a:spLocks noGrp="1"/>
          </p:cNvSpPr>
          <p:nvPr>
            <p:ph type="subTitle" idx="1"/>
          </p:nvPr>
        </p:nvSpPr>
        <p:spPr>
          <a:xfrm>
            <a:off x="7587181" y="4382814"/>
            <a:ext cx="3756669" cy="140383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EFEFE"/>
              </a:buClr>
              <a:buSzPts val="2200"/>
              <a:buNone/>
            </a:pPr>
            <a:r>
              <a:rPr lang="en-US"/>
              <a:t>By Yuhao Sun, Yu Wang</a:t>
            </a:r>
            <a:endParaRPr/>
          </a:p>
        </p:txBody>
      </p:sp>
      <p:sp>
        <p:nvSpPr>
          <p:cNvPr id="109" name="Google Shape;109;p1"/>
          <p:cNvSpPr/>
          <p:nvPr/>
        </p:nvSpPr>
        <p:spPr>
          <a:xfrm>
            <a:off x="11784011" y="5788152"/>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402b20191c_1_0"/>
          <p:cNvSpPr txBox="1">
            <a:spLocks noGrp="1"/>
          </p:cNvSpPr>
          <p:nvPr>
            <p:ph type="ctrTitle"/>
          </p:nvPr>
        </p:nvSpPr>
        <p:spPr>
          <a:xfrm>
            <a:off x="1079000" y="1143000"/>
            <a:ext cx="6720900" cy="120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i="0"/>
              <a:t>Introduction</a:t>
            </a:r>
            <a:endParaRPr i="0"/>
          </a:p>
        </p:txBody>
      </p:sp>
      <p:sp>
        <p:nvSpPr>
          <p:cNvPr id="116" name="Google Shape;116;g2402b20191c_1_0"/>
          <p:cNvSpPr txBox="1">
            <a:spLocks noGrp="1"/>
          </p:cNvSpPr>
          <p:nvPr>
            <p:ph type="subTitle" idx="1"/>
          </p:nvPr>
        </p:nvSpPr>
        <p:spPr>
          <a:xfrm>
            <a:off x="1079000" y="2344155"/>
            <a:ext cx="6720900" cy="3370800"/>
          </a:xfrm>
          <a:prstGeom prst="rect">
            <a:avLst/>
          </a:prstGeom>
        </p:spPr>
        <p:txBody>
          <a:bodyPr spcFirstLastPara="1" wrap="square" lIns="91425" tIns="45700" rIns="91425" bIns="45700" anchor="t" anchorCtr="0">
            <a:normAutofit lnSpcReduction="10000"/>
          </a:bodyPr>
          <a:lstStyle/>
          <a:p>
            <a:pPr marL="457200" lvl="0" indent="-368300" algn="l" rtl="0">
              <a:spcBef>
                <a:spcPts val="400"/>
              </a:spcBef>
              <a:spcAft>
                <a:spcPts val="0"/>
              </a:spcAft>
              <a:buSzPts val="2200"/>
              <a:buChar char="●"/>
            </a:pPr>
            <a:r>
              <a:rPr lang="en-US"/>
              <a:t>Diabetes: a major global health concern</a:t>
            </a:r>
            <a:endParaRPr/>
          </a:p>
          <a:p>
            <a:pPr marL="914400" lvl="1" indent="-355600" algn="l" rtl="0">
              <a:spcBef>
                <a:spcPts val="0"/>
              </a:spcBef>
              <a:spcAft>
                <a:spcPts val="0"/>
              </a:spcAft>
              <a:buSzPts val="2000"/>
              <a:buChar char="○"/>
            </a:pPr>
            <a:r>
              <a:rPr lang="en-US"/>
              <a:t>Insulin deficiency leads to high blood sugar levels</a:t>
            </a:r>
            <a:endParaRPr/>
          </a:p>
          <a:p>
            <a:pPr marL="914400" lvl="1" indent="-355600" algn="l" rtl="0">
              <a:spcBef>
                <a:spcPts val="0"/>
              </a:spcBef>
              <a:spcAft>
                <a:spcPts val="0"/>
              </a:spcAft>
              <a:buSzPts val="2000"/>
              <a:buChar char="○"/>
            </a:pPr>
            <a:r>
              <a:rPr lang="en-US"/>
              <a:t>Consequences include cardiovascular disease, nerve damage, and kidney damage</a:t>
            </a:r>
            <a:endParaRPr/>
          </a:p>
          <a:p>
            <a:pPr marL="457200" lvl="0" indent="-368300" algn="l" rtl="0">
              <a:spcBef>
                <a:spcPts val="0"/>
              </a:spcBef>
              <a:spcAft>
                <a:spcPts val="0"/>
              </a:spcAft>
              <a:buSzPts val="2200"/>
              <a:buChar char="●"/>
            </a:pPr>
            <a:r>
              <a:rPr lang="en-US"/>
              <a:t>Objective: develop an accurate predictive model</a:t>
            </a:r>
            <a:endParaRPr/>
          </a:p>
          <a:p>
            <a:pPr marL="914400" lvl="1" indent="-355600" algn="l" rtl="0">
              <a:spcBef>
                <a:spcPts val="0"/>
              </a:spcBef>
              <a:spcAft>
                <a:spcPts val="0"/>
              </a:spcAft>
              <a:buSzPts val="2000"/>
              <a:buChar char="○"/>
            </a:pPr>
            <a:r>
              <a:rPr lang="en-US"/>
              <a:t>Aid healthcare professionals in identifying at-risk patients</a:t>
            </a:r>
            <a:endParaRPr/>
          </a:p>
          <a:p>
            <a:pPr marL="914400" lvl="1" indent="-355600" algn="l" rtl="0">
              <a:spcBef>
                <a:spcPts val="0"/>
              </a:spcBef>
              <a:spcAft>
                <a:spcPts val="0"/>
              </a:spcAft>
              <a:buSzPts val="2000"/>
              <a:buChar char="○"/>
            </a:pPr>
            <a:r>
              <a:rPr lang="en-US"/>
              <a:t>Enable early interventions and better patient outcomes</a:t>
            </a:r>
            <a:endParaRPr/>
          </a:p>
        </p:txBody>
      </p:sp>
      <p:pic>
        <p:nvPicPr>
          <p:cNvPr id="117" name="Google Shape;117;g2402b20191c_1_0"/>
          <p:cNvPicPr preferRelativeResize="0"/>
          <p:nvPr/>
        </p:nvPicPr>
        <p:blipFill>
          <a:blip r:embed="rId3">
            <a:alphaModFix/>
          </a:blip>
          <a:stretch>
            <a:fillRect/>
          </a:stretch>
        </p:blipFill>
        <p:spPr>
          <a:xfrm>
            <a:off x="7799900" y="2426750"/>
            <a:ext cx="4087300" cy="26196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402b20191c_1_8"/>
          <p:cNvSpPr txBox="1">
            <a:spLocks noGrp="1"/>
          </p:cNvSpPr>
          <p:nvPr>
            <p:ph type="title"/>
          </p:nvPr>
        </p:nvSpPr>
        <p:spPr>
          <a:xfrm>
            <a:off x="723950" y="321575"/>
            <a:ext cx="9195600" cy="1287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i="0"/>
              <a:t>Data &amp; Methodology</a:t>
            </a:r>
            <a:endParaRPr i="0"/>
          </a:p>
        </p:txBody>
      </p:sp>
      <p:sp>
        <p:nvSpPr>
          <p:cNvPr id="124" name="Google Shape;124;g2402b20191c_1_8"/>
          <p:cNvSpPr txBox="1">
            <a:spLocks noGrp="1"/>
          </p:cNvSpPr>
          <p:nvPr>
            <p:ph type="body" idx="1"/>
          </p:nvPr>
        </p:nvSpPr>
        <p:spPr>
          <a:xfrm>
            <a:off x="723950" y="2036100"/>
            <a:ext cx="6245400" cy="3824700"/>
          </a:xfrm>
          <a:prstGeom prst="rect">
            <a:avLst/>
          </a:prstGeom>
        </p:spPr>
        <p:txBody>
          <a:bodyPr spcFirstLastPara="1" wrap="square" lIns="91425" tIns="45700" rIns="91425" bIns="45700" anchor="t" anchorCtr="0">
            <a:normAutofit/>
          </a:bodyPr>
          <a:lstStyle/>
          <a:p>
            <a:pPr marL="457200" lvl="0" indent="-342900" algn="l" rtl="0">
              <a:spcBef>
                <a:spcPts val="400"/>
              </a:spcBef>
              <a:spcAft>
                <a:spcPts val="0"/>
              </a:spcAft>
              <a:buSzPts val="1800"/>
              <a:buChar char="•"/>
            </a:pPr>
            <a:r>
              <a:rPr lang="en-US"/>
              <a:t>Inspiration: American Diabetes Association's self-test webpage</a:t>
            </a:r>
            <a:endParaRPr/>
          </a:p>
          <a:p>
            <a:pPr marL="914400" lvl="1" indent="-228600" algn="l" rtl="0">
              <a:spcBef>
                <a:spcPts val="0"/>
              </a:spcBef>
              <a:spcAft>
                <a:spcPts val="0"/>
              </a:spcAft>
              <a:buSzPts val="1800"/>
              <a:buNone/>
            </a:pPr>
            <a:r>
              <a:rPr lang="en-US"/>
              <a:t>Predicts likelihood of developing type 2 diabetes</a:t>
            </a:r>
            <a:endParaRPr/>
          </a:p>
          <a:p>
            <a:pPr marL="457200" lvl="0" indent="-342900" algn="l" rtl="0">
              <a:spcBef>
                <a:spcPts val="0"/>
              </a:spcBef>
              <a:spcAft>
                <a:spcPts val="0"/>
              </a:spcAft>
              <a:buSzPts val="1800"/>
              <a:buChar char="•"/>
            </a:pPr>
            <a:r>
              <a:rPr lang="en-US"/>
              <a:t>Dataset: BRFSS</a:t>
            </a:r>
            <a:endParaRPr/>
          </a:p>
          <a:p>
            <a:pPr marL="914400" lvl="1" indent="-228600" algn="l" rtl="0">
              <a:spcBef>
                <a:spcPts val="0"/>
              </a:spcBef>
              <a:spcAft>
                <a:spcPts val="0"/>
              </a:spcAft>
              <a:buSzPts val="1800"/>
              <a:buNone/>
            </a:pPr>
            <a:r>
              <a:rPr lang="en-US"/>
              <a:t>Abundant data records suitable for our goal</a:t>
            </a:r>
            <a:endParaRPr/>
          </a:p>
          <a:p>
            <a:pPr marL="457200" lvl="0" indent="-342900" algn="l" rtl="0">
              <a:spcBef>
                <a:spcPts val="0"/>
              </a:spcBef>
              <a:spcAft>
                <a:spcPts val="0"/>
              </a:spcAft>
              <a:buSzPts val="1800"/>
              <a:buChar char="•"/>
            </a:pPr>
            <a:r>
              <a:rPr lang="en-US"/>
              <a:t>Methodology: evaluate multiple models</a:t>
            </a:r>
            <a:endParaRPr/>
          </a:p>
          <a:p>
            <a:pPr marL="914400" lvl="1" indent="-228600" algn="l" rtl="0">
              <a:spcBef>
                <a:spcPts val="0"/>
              </a:spcBef>
              <a:spcAft>
                <a:spcPts val="0"/>
              </a:spcAft>
              <a:buSzPts val="1800"/>
              <a:buNone/>
            </a:pPr>
            <a:r>
              <a:rPr lang="en-US"/>
              <a:t>Optimize accuracy and efficiency</a:t>
            </a:r>
            <a:endParaRPr/>
          </a:p>
          <a:p>
            <a:pPr marL="914400" lvl="1" indent="-228600" algn="l" rtl="0">
              <a:spcBef>
                <a:spcPts val="0"/>
              </a:spcBef>
              <a:spcAft>
                <a:spcPts val="0"/>
              </a:spcAft>
              <a:buSzPts val="1800"/>
              <a:buNone/>
            </a:pPr>
            <a:r>
              <a:rPr lang="en-US"/>
              <a:t>Reduce healthcare costs through improved predictions</a:t>
            </a:r>
            <a:endParaRPr/>
          </a:p>
        </p:txBody>
      </p:sp>
      <p:pic>
        <p:nvPicPr>
          <p:cNvPr id="125" name="Google Shape;125;g2402b20191c_1_8"/>
          <p:cNvPicPr preferRelativeResize="0"/>
          <p:nvPr/>
        </p:nvPicPr>
        <p:blipFill>
          <a:blip r:embed="rId3">
            <a:alphaModFix/>
          </a:blip>
          <a:stretch>
            <a:fillRect/>
          </a:stretch>
        </p:blipFill>
        <p:spPr>
          <a:xfrm>
            <a:off x="7120425" y="1609487"/>
            <a:ext cx="4591824" cy="4457026"/>
          </a:xfrm>
          <a:prstGeom prst="rect">
            <a:avLst/>
          </a:prstGeom>
          <a:noFill/>
          <a:ln>
            <a:noFill/>
          </a:ln>
        </p:spPr>
      </p:pic>
      <p:sp>
        <p:nvSpPr>
          <p:cNvPr id="126" name="Google Shape;126;g2402b20191c_1_8"/>
          <p:cNvSpPr txBox="1"/>
          <p:nvPr/>
        </p:nvSpPr>
        <p:spPr>
          <a:xfrm>
            <a:off x="6704638" y="6182450"/>
            <a:ext cx="542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Avenir"/>
                <a:ea typeface="Avenir"/>
                <a:cs typeface="Avenir"/>
                <a:sym typeface="Avenir"/>
              </a:rPr>
              <a:t>Optimized Random Forest Model Feature of Importance</a:t>
            </a:r>
            <a:endParaRPr>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545875" y="759000"/>
            <a:ext cx="8551500" cy="1235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6000"/>
              <a:buFont typeface="Arial"/>
              <a:buNone/>
            </a:pPr>
            <a:r>
              <a:rPr lang="en-US" i="0"/>
              <a:t>Machine Learning Model</a:t>
            </a:r>
            <a:endParaRPr/>
          </a:p>
        </p:txBody>
      </p:sp>
      <p:sp>
        <p:nvSpPr>
          <p:cNvPr id="132" name="Google Shape;132;p3"/>
          <p:cNvSpPr txBox="1">
            <a:spLocks noGrp="1"/>
          </p:cNvSpPr>
          <p:nvPr>
            <p:ph type="body" idx="1"/>
          </p:nvPr>
        </p:nvSpPr>
        <p:spPr>
          <a:xfrm>
            <a:off x="545875" y="1903775"/>
            <a:ext cx="6045300" cy="4755000"/>
          </a:xfrm>
          <a:prstGeom prst="rect">
            <a:avLst/>
          </a:prstGeom>
          <a:noFill/>
          <a:ln>
            <a:noFill/>
          </a:ln>
        </p:spPr>
        <p:txBody>
          <a:bodyPr spcFirstLastPara="1" wrap="square" lIns="91425" tIns="45700" rIns="91425" bIns="45700" anchor="t" anchorCtr="0">
            <a:normAutofit/>
          </a:bodyPr>
          <a:lstStyle/>
          <a:p>
            <a:pPr marL="457200" lvl="0" indent="-393700" algn="l" rtl="0">
              <a:lnSpc>
                <a:spcPct val="110000"/>
              </a:lnSpc>
              <a:spcBef>
                <a:spcPts val="0"/>
              </a:spcBef>
              <a:spcAft>
                <a:spcPts val="0"/>
              </a:spcAft>
              <a:buSzPts val="2600"/>
              <a:buChar char="•"/>
            </a:pPr>
            <a:r>
              <a:rPr lang="en-US" sz="2800"/>
              <a:t>RandomForestClassifier</a:t>
            </a:r>
            <a:endParaRPr sz="2800"/>
          </a:p>
          <a:p>
            <a:pPr marL="457200" lvl="0" indent="-393700" algn="l" rtl="0">
              <a:lnSpc>
                <a:spcPct val="110000"/>
              </a:lnSpc>
              <a:spcBef>
                <a:spcPts val="0"/>
              </a:spcBef>
              <a:spcAft>
                <a:spcPts val="0"/>
              </a:spcAft>
              <a:buSzPts val="2600"/>
              <a:buChar char="•"/>
            </a:pPr>
            <a:r>
              <a:rPr lang="en-US" sz="2800"/>
              <a:t>Hyperparameter tuning</a:t>
            </a:r>
            <a:endParaRPr sz="2800"/>
          </a:p>
          <a:p>
            <a:pPr marL="914400" lvl="1" indent="-228600" algn="l" rtl="0">
              <a:lnSpc>
                <a:spcPct val="110000"/>
              </a:lnSpc>
              <a:spcBef>
                <a:spcPts val="0"/>
              </a:spcBef>
              <a:spcAft>
                <a:spcPts val="0"/>
              </a:spcAft>
              <a:buSzPts val="2600"/>
              <a:buNone/>
            </a:pPr>
            <a:r>
              <a:rPr lang="en-US" sz="2600"/>
              <a:t>GridsearchCV</a:t>
            </a:r>
            <a:endParaRPr sz="2600"/>
          </a:p>
          <a:p>
            <a:pPr marL="914400" lvl="1" indent="-228600" algn="l" rtl="0">
              <a:lnSpc>
                <a:spcPct val="110000"/>
              </a:lnSpc>
              <a:spcBef>
                <a:spcPts val="0"/>
              </a:spcBef>
              <a:spcAft>
                <a:spcPts val="0"/>
              </a:spcAft>
              <a:buSzPts val="2600"/>
              <a:buNone/>
            </a:pPr>
            <a:r>
              <a:rPr lang="en-US" sz="2600"/>
              <a:t>'bootstrap', 'max_depth', and 'n_estimators'</a:t>
            </a:r>
            <a:endParaRPr sz="2600"/>
          </a:p>
          <a:p>
            <a:pPr marL="457200" lvl="0" indent="-393700" algn="l" rtl="0">
              <a:lnSpc>
                <a:spcPct val="110000"/>
              </a:lnSpc>
              <a:spcBef>
                <a:spcPts val="0"/>
              </a:spcBef>
              <a:spcAft>
                <a:spcPts val="0"/>
              </a:spcAft>
              <a:buSzPts val="2600"/>
              <a:buChar char="•"/>
            </a:pPr>
            <a:r>
              <a:rPr lang="en-US" sz="2800"/>
              <a:t>Highest accuracy: 0.83</a:t>
            </a:r>
            <a:endParaRPr sz="2800"/>
          </a:p>
        </p:txBody>
      </p:sp>
      <p:pic>
        <p:nvPicPr>
          <p:cNvPr id="133" name="Google Shape;133;p3"/>
          <p:cNvPicPr preferRelativeResize="0"/>
          <p:nvPr/>
        </p:nvPicPr>
        <p:blipFill>
          <a:blip r:embed="rId3">
            <a:alphaModFix/>
          </a:blip>
          <a:stretch>
            <a:fillRect/>
          </a:stretch>
        </p:blipFill>
        <p:spPr>
          <a:xfrm>
            <a:off x="6041570" y="1903775"/>
            <a:ext cx="6045450" cy="362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402b20191c_0_17"/>
          <p:cNvSpPr/>
          <p:nvPr/>
        </p:nvSpPr>
        <p:spPr>
          <a:xfrm>
            <a:off x="1542225" y="1256925"/>
            <a:ext cx="3229500" cy="2991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b="1"/>
              <a:t>Data &amp; Model</a:t>
            </a:r>
            <a:endParaRPr sz="2100" b="1"/>
          </a:p>
        </p:txBody>
      </p:sp>
      <p:sp>
        <p:nvSpPr>
          <p:cNvPr id="140" name="Google Shape;140;g2402b20191c_0_17"/>
          <p:cNvSpPr/>
          <p:nvPr/>
        </p:nvSpPr>
        <p:spPr>
          <a:xfrm>
            <a:off x="6726581" y="1256925"/>
            <a:ext cx="3229500" cy="29613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b="1">
                <a:solidFill>
                  <a:schemeClr val="dk1"/>
                </a:solidFill>
              </a:rPr>
              <a:t>Model API Machine</a:t>
            </a:r>
            <a:endParaRPr sz="2400" b="1"/>
          </a:p>
        </p:txBody>
      </p:sp>
      <p:sp>
        <p:nvSpPr>
          <p:cNvPr id="141" name="Google Shape;141;g2402b20191c_0_17"/>
          <p:cNvSpPr/>
          <p:nvPr/>
        </p:nvSpPr>
        <p:spPr>
          <a:xfrm>
            <a:off x="1941157" y="3165962"/>
            <a:ext cx="906300" cy="721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Raw data</a:t>
            </a:r>
            <a:endParaRPr sz="1800"/>
          </a:p>
        </p:txBody>
      </p:sp>
      <p:sp>
        <p:nvSpPr>
          <p:cNvPr id="142" name="Google Shape;142;g2402b20191c_0_17"/>
          <p:cNvSpPr/>
          <p:nvPr/>
        </p:nvSpPr>
        <p:spPr>
          <a:xfrm>
            <a:off x="3428935" y="3165962"/>
            <a:ext cx="906300" cy="721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Train Model</a:t>
            </a:r>
            <a:endParaRPr sz="1800"/>
          </a:p>
        </p:txBody>
      </p:sp>
      <p:sp>
        <p:nvSpPr>
          <p:cNvPr id="143" name="Google Shape;143;g2402b20191c_0_17"/>
          <p:cNvSpPr/>
          <p:nvPr/>
        </p:nvSpPr>
        <p:spPr>
          <a:xfrm>
            <a:off x="8370184" y="5466035"/>
            <a:ext cx="1586100" cy="1127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b="1"/>
              <a:t>End-user Browser</a:t>
            </a:r>
            <a:endParaRPr sz="1900" b="1"/>
          </a:p>
        </p:txBody>
      </p:sp>
      <p:sp>
        <p:nvSpPr>
          <p:cNvPr id="144" name="Google Shape;144;g2402b20191c_0_17"/>
          <p:cNvSpPr/>
          <p:nvPr/>
        </p:nvSpPr>
        <p:spPr>
          <a:xfrm>
            <a:off x="8710050" y="3165962"/>
            <a:ext cx="906300" cy="721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API server</a:t>
            </a:r>
            <a:endParaRPr sz="1800"/>
          </a:p>
        </p:txBody>
      </p:sp>
      <p:sp>
        <p:nvSpPr>
          <p:cNvPr id="145" name="Google Shape;145;g2402b20191c_0_17"/>
          <p:cNvSpPr/>
          <p:nvPr/>
        </p:nvSpPr>
        <p:spPr>
          <a:xfrm>
            <a:off x="7076511" y="3165962"/>
            <a:ext cx="906300" cy="721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Model</a:t>
            </a:r>
            <a:endParaRPr sz="1800"/>
          </a:p>
        </p:txBody>
      </p:sp>
      <p:sp>
        <p:nvSpPr>
          <p:cNvPr id="146" name="Google Shape;146;g2402b20191c_0_17"/>
          <p:cNvSpPr/>
          <p:nvPr/>
        </p:nvSpPr>
        <p:spPr>
          <a:xfrm rot="5400000">
            <a:off x="8802470" y="4695602"/>
            <a:ext cx="721500" cy="308100"/>
          </a:xfrm>
          <a:prstGeom prst="rightArrow">
            <a:avLst>
              <a:gd name="adj1" fmla="val 50000"/>
              <a:gd name="adj2" fmla="val 50000"/>
            </a:avLst>
          </a:prstGeom>
          <a:solidFill>
            <a:srgbClr val="FEFE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402b20191c_0_17"/>
          <p:cNvSpPr/>
          <p:nvPr/>
        </p:nvSpPr>
        <p:spPr>
          <a:xfrm>
            <a:off x="5101624" y="2790018"/>
            <a:ext cx="1208400" cy="480900"/>
          </a:xfrm>
          <a:prstGeom prst="rightArrow">
            <a:avLst>
              <a:gd name="adj1" fmla="val 50000"/>
              <a:gd name="adj2" fmla="val 50000"/>
            </a:avLst>
          </a:prstGeom>
          <a:solidFill>
            <a:srgbClr val="FEFEF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2402b20191c_0_17"/>
          <p:cNvSpPr txBox="1"/>
          <p:nvPr/>
        </p:nvSpPr>
        <p:spPr>
          <a:xfrm>
            <a:off x="110250" y="99225"/>
            <a:ext cx="7155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a:t>Project Architecture</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3"/>
        <p:cNvGrpSpPr/>
        <p:nvPr/>
      </p:nvGrpSpPr>
      <p:grpSpPr>
        <a:xfrm>
          <a:off x="0" y="0"/>
          <a:ext cx="0" cy="0"/>
          <a:chOff x="0" y="0"/>
          <a:chExt cx="0" cy="0"/>
        </a:xfrm>
      </p:grpSpPr>
      <p:sp>
        <p:nvSpPr>
          <p:cNvPr id="154" name="Google Shape;154;p5"/>
          <p:cNvSpPr/>
          <p:nvPr/>
        </p:nvSpPr>
        <p:spPr>
          <a:xfrm>
            <a:off x="-1525"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5" name="Google Shape;155;p5"/>
          <p:cNvSpPr/>
          <p:nvPr/>
        </p:nvSpPr>
        <p:spPr>
          <a:xfrm>
            <a:off x="0" y="0"/>
            <a:ext cx="12192000" cy="15096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6" name="Google Shape;156;p5"/>
          <p:cNvSpPr txBox="1">
            <a:spLocks noGrp="1"/>
          </p:cNvSpPr>
          <p:nvPr>
            <p:ph type="title"/>
          </p:nvPr>
        </p:nvSpPr>
        <p:spPr>
          <a:xfrm>
            <a:off x="630475" y="106123"/>
            <a:ext cx="10671000" cy="1323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6000"/>
              <a:buFont typeface="Arial"/>
              <a:buNone/>
            </a:pPr>
            <a:r>
              <a:rPr lang="en-US" i="0">
                <a:solidFill>
                  <a:schemeClr val="lt1"/>
                </a:solidFill>
              </a:rPr>
              <a:t>Model API Workflow</a:t>
            </a:r>
            <a:endParaRPr/>
          </a:p>
        </p:txBody>
      </p:sp>
      <p:sp>
        <p:nvSpPr>
          <p:cNvPr id="157" name="Google Shape;157;p5"/>
          <p:cNvSpPr/>
          <p:nvPr/>
        </p:nvSpPr>
        <p:spPr>
          <a:xfrm>
            <a:off x="11784011" y="5783564"/>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 name="Google Shape;158;p5"/>
          <p:cNvSpPr/>
          <p:nvPr/>
        </p:nvSpPr>
        <p:spPr>
          <a:xfrm>
            <a:off x="99475" y="1882725"/>
            <a:ext cx="7821600" cy="46542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9" name="Google Shape;159;p5"/>
          <p:cNvSpPr/>
          <p:nvPr/>
        </p:nvSpPr>
        <p:spPr>
          <a:xfrm>
            <a:off x="630475" y="2274625"/>
            <a:ext cx="1024800" cy="7335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Random forest Model</a:t>
            </a:r>
            <a:endParaRPr/>
          </a:p>
        </p:txBody>
      </p:sp>
      <p:sp>
        <p:nvSpPr>
          <p:cNvPr id="160" name="Google Shape;160;p5"/>
          <p:cNvSpPr/>
          <p:nvPr/>
        </p:nvSpPr>
        <p:spPr>
          <a:xfrm>
            <a:off x="630475" y="3613750"/>
            <a:ext cx="1024800" cy="7335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Develop the Flask App</a:t>
            </a:r>
            <a:endParaRPr/>
          </a:p>
        </p:txBody>
      </p:sp>
      <p:sp>
        <p:nvSpPr>
          <p:cNvPr id="161" name="Google Shape;161;p5"/>
          <p:cNvSpPr/>
          <p:nvPr/>
        </p:nvSpPr>
        <p:spPr>
          <a:xfrm>
            <a:off x="473575" y="4952875"/>
            <a:ext cx="1338600" cy="7335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Containerize Flask app</a:t>
            </a:r>
            <a:endParaRPr/>
          </a:p>
        </p:txBody>
      </p:sp>
      <p:sp>
        <p:nvSpPr>
          <p:cNvPr id="162" name="Google Shape;162;p5"/>
          <p:cNvSpPr/>
          <p:nvPr/>
        </p:nvSpPr>
        <p:spPr>
          <a:xfrm>
            <a:off x="2385525" y="4062650"/>
            <a:ext cx="1105200" cy="11748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Google Container Registry (GCR)</a:t>
            </a:r>
            <a:endParaRPr/>
          </a:p>
        </p:txBody>
      </p:sp>
      <p:sp>
        <p:nvSpPr>
          <p:cNvPr id="163" name="Google Shape;163;p5"/>
          <p:cNvSpPr/>
          <p:nvPr/>
        </p:nvSpPr>
        <p:spPr>
          <a:xfrm>
            <a:off x="4118025" y="3406525"/>
            <a:ext cx="1338600" cy="10890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Google Cloud Run</a:t>
            </a:r>
            <a:endParaRPr/>
          </a:p>
        </p:txBody>
      </p:sp>
      <p:sp>
        <p:nvSpPr>
          <p:cNvPr id="164" name="Google Shape;164;p5"/>
          <p:cNvSpPr/>
          <p:nvPr/>
        </p:nvSpPr>
        <p:spPr>
          <a:xfrm>
            <a:off x="2432463" y="2666350"/>
            <a:ext cx="1024800" cy="9474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Google Cloud SDK </a:t>
            </a:r>
            <a:endParaRPr/>
          </a:p>
        </p:txBody>
      </p:sp>
      <p:pic>
        <p:nvPicPr>
          <p:cNvPr id="165" name="Google Shape;165;p5"/>
          <p:cNvPicPr preferRelativeResize="0"/>
          <p:nvPr/>
        </p:nvPicPr>
        <p:blipFill>
          <a:blip r:embed="rId3">
            <a:alphaModFix/>
          </a:blip>
          <a:stretch>
            <a:fillRect/>
          </a:stretch>
        </p:blipFill>
        <p:spPr>
          <a:xfrm>
            <a:off x="8440961" y="1882725"/>
            <a:ext cx="3304051" cy="1858525"/>
          </a:xfrm>
          <a:prstGeom prst="rect">
            <a:avLst/>
          </a:prstGeom>
          <a:noFill/>
          <a:ln>
            <a:noFill/>
          </a:ln>
        </p:spPr>
      </p:pic>
      <p:pic>
        <p:nvPicPr>
          <p:cNvPr id="166" name="Google Shape;166;p5"/>
          <p:cNvPicPr preferRelativeResize="0"/>
          <p:nvPr/>
        </p:nvPicPr>
        <p:blipFill>
          <a:blip r:embed="rId4">
            <a:alphaModFix/>
          </a:blip>
          <a:stretch>
            <a:fillRect/>
          </a:stretch>
        </p:blipFill>
        <p:spPr>
          <a:xfrm>
            <a:off x="8402763" y="4339457"/>
            <a:ext cx="3380426" cy="1774718"/>
          </a:xfrm>
          <a:prstGeom prst="rect">
            <a:avLst/>
          </a:prstGeom>
          <a:noFill/>
          <a:ln>
            <a:noFill/>
          </a:ln>
        </p:spPr>
      </p:pic>
      <p:sp>
        <p:nvSpPr>
          <p:cNvPr id="167" name="Google Shape;167;p5"/>
          <p:cNvSpPr/>
          <p:nvPr/>
        </p:nvSpPr>
        <p:spPr>
          <a:xfrm>
            <a:off x="883350" y="3099750"/>
            <a:ext cx="546000" cy="420000"/>
          </a:xfrm>
          <a:prstGeom prst="downArrow">
            <a:avLst>
              <a:gd name="adj1" fmla="val 50000"/>
              <a:gd name="adj2"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869875" y="4440050"/>
            <a:ext cx="546000" cy="420000"/>
          </a:xfrm>
          <a:prstGeom prst="downArrow">
            <a:avLst>
              <a:gd name="adj1" fmla="val 50000"/>
              <a:gd name="adj2"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6279488" y="3436000"/>
            <a:ext cx="1338600" cy="10890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End-user browser</a:t>
            </a:r>
            <a:endParaRPr/>
          </a:p>
        </p:txBody>
      </p:sp>
      <p:sp>
        <p:nvSpPr>
          <p:cNvPr id="170" name="Google Shape;170;p5"/>
          <p:cNvSpPr/>
          <p:nvPr/>
        </p:nvSpPr>
        <p:spPr>
          <a:xfrm>
            <a:off x="1895175" y="3806425"/>
            <a:ext cx="353400" cy="289200"/>
          </a:xfrm>
          <a:prstGeom prst="chevron">
            <a:avLst>
              <a:gd name="adj"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627675" y="3835900"/>
            <a:ext cx="353400" cy="289200"/>
          </a:xfrm>
          <a:prstGeom prst="chevron">
            <a:avLst>
              <a:gd name="adj"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5761050" y="3835900"/>
            <a:ext cx="353400" cy="289200"/>
          </a:xfrm>
          <a:prstGeom prst="chevron">
            <a:avLst>
              <a:gd name="adj" fmla="val 500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7"/>
        <p:cNvGrpSpPr/>
        <p:nvPr/>
      </p:nvGrpSpPr>
      <p:grpSpPr>
        <a:xfrm>
          <a:off x="0" y="0"/>
          <a:ext cx="0" cy="0"/>
          <a:chOff x="0" y="0"/>
          <a:chExt cx="0" cy="0"/>
        </a:xfrm>
      </p:grpSpPr>
      <p:sp>
        <p:nvSpPr>
          <p:cNvPr id="178" name="Google Shape;178;p2"/>
          <p:cNvSpPr/>
          <p:nvPr/>
        </p:nvSpPr>
        <p:spPr>
          <a:xfrm>
            <a:off x="11784011" y="5783564"/>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179" name="Google Shape;179;p2"/>
          <p:cNvCxnSpPr/>
          <p:nvPr/>
        </p:nvCxnSpPr>
        <p:spPr>
          <a:xfrm>
            <a:off x="758952" y="1280160"/>
            <a:ext cx="0" cy="5577840"/>
          </a:xfrm>
          <a:prstGeom prst="straightConnector1">
            <a:avLst/>
          </a:prstGeom>
          <a:noFill/>
          <a:ln w="19050" cap="flat" cmpd="sng">
            <a:solidFill>
              <a:schemeClr val="dk2"/>
            </a:solidFill>
            <a:prstDash val="solid"/>
            <a:miter lim="800000"/>
            <a:headEnd type="none" w="sm" len="sm"/>
            <a:tailEnd type="none" w="sm" len="sm"/>
          </a:ln>
        </p:spPr>
      </p:cxnSp>
      <p:sp>
        <p:nvSpPr>
          <p:cNvPr id="180" name="Google Shape;180;p2"/>
          <p:cNvSpPr/>
          <p:nvPr/>
        </p:nvSpPr>
        <p:spPr>
          <a:xfrm>
            <a:off x="0" y="536713"/>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81" name="Google Shape;181;p2"/>
          <p:cNvSpPr/>
          <p:nvPr/>
        </p:nvSpPr>
        <p:spPr>
          <a:xfrm>
            <a:off x="0" y="0"/>
            <a:ext cx="5215066" cy="6858000"/>
          </a:xfrm>
          <a:custGeom>
            <a:avLst/>
            <a:gdLst/>
            <a:ahLst/>
            <a:cxnLst/>
            <a:rect l="l" t="t" r="r" b="b"/>
            <a:pathLst>
              <a:path w="5215066" h="6858000" extrusionOk="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82" name="Google Shape;182;p2" descr="Table&#10;&#10;Description automatically generated"/>
          <p:cNvPicPr preferRelativeResize="0">
            <a:picLocks noGrp="1"/>
          </p:cNvPicPr>
          <p:nvPr>
            <p:ph type="body" idx="1"/>
          </p:nvPr>
        </p:nvPicPr>
        <p:blipFill rotWithShape="1">
          <a:blip r:embed="rId3">
            <a:alphaModFix/>
          </a:blip>
          <a:srcRect/>
          <a:stretch/>
        </p:blipFill>
        <p:spPr>
          <a:xfrm>
            <a:off x="564036" y="-1"/>
            <a:ext cx="6018000" cy="6858000"/>
          </a:xfrm>
          <a:prstGeom prst="rect">
            <a:avLst/>
          </a:prstGeom>
          <a:noFill/>
          <a:ln>
            <a:noFill/>
          </a:ln>
        </p:spPr>
      </p:pic>
      <p:sp>
        <p:nvSpPr>
          <p:cNvPr id="183" name="Google Shape;183;p2"/>
          <p:cNvSpPr/>
          <p:nvPr/>
        </p:nvSpPr>
        <p:spPr>
          <a:xfrm>
            <a:off x="11784011" y="5788152"/>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 name="Google Shape;184;p2"/>
          <p:cNvSpPr txBox="1"/>
          <p:nvPr/>
        </p:nvSpPr>
        <p:spPr>
          <a:xfrm>
            <a:off x="7592775" y="839750"/>
            <a:ext cx="3166500" cy="378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900">
                <a:latin typeface="Avenir"/>
                <a:ea typeface="Avenir"/>
                <a:cs typeface="Avenir"/>
                <a:sym typeface="Avenir"/>
              </a:rPr>
              <a:t>Prediction Survey Website With Top 10 Feature of Importance</a:t>
            </a:r>
            <a:endParaRPr sz="4200">
              <a:latin typeface="Avenir"/>
              <a:ea typeface="Avenir"/>
              <a:cs typeface="Avenir"/>
              <a:sym typeface="Avenir"/>
            </a:endParaRPr>
          </a:p>
        </p:txBody>
      </p:sp>
      <p:sp>
        <p:nvSpPr>
          <p:cNvPr id="185" name="Google Shape;185;p2"/>
          <p:cNvSpPr txBox="1"/>
          <p:nvPr/>
        </p:nvSpPr>
        <p:spPr>
          <a:xfrm>
            <a:off x="6755100" y="4966450"/>
            <a:ext cx="5436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u="sng" dirty="0">
                <a:solidFill>
                  <a:schemeClr val="hlink"/>
                </a:solidFill>
                <a:latin typeface="Avenir"/>
                <a:ea typeface="Avenir"/>
                <a:cs typeface="Avenir"/>
                <a:sym typeface="Avenir"/>
                <a:hlinkClick r:id="rId4"/>
              </a:rPr>
              <a:t>https://diabetestheapp-idxlqg3nca-ue.a.run.app</a:t>
            </a:r>
            <a:endParaRPr sz="1900" dirty="0">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402b20191c_1_18"/>
          <p:cNvSpPr txBox="1">
            <a:spLocks noGrp="1"/>
          </p:cNvSpPr>
          <p:nvPr>
            <p:ph type="title"/>
          </p:nvPr>
        </p:nvSpPr>
        <p:spPr>
          <a:xfrm>
            <a:off x="4257927" y="1966102"/>
            <a:ext cx="3831300" cy="4755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i="0"/>
              <a:t>Thanks!</a:t>
            </a:r>
            <a:endParaRPr i="0"/>
          </a:p>
        </p:txBody>
      </p:sp>
    </p:spTree>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41242E"/>
      </a:dk2>
      <a:lt2>
        <a:srgbClr val="E2E4E8"/>
      </a:lt2>
      <a:accent1>
        <a:srgbClr val="B49F77"/>
      </a:accent1>
      <a:accent2>
        <a:srgbClr val="BF8A7A"/>
      </a:accent2>
      <a:accent3>
        <a:srgbClr val="CA929C"/>
      </a:accent3>
      <a:accent4>
        <a:srgbClr val="BF7AA3"/>
      </a:accent4>
      <a:accent5>
        <a:srgbClr val="C78DC8"/>
      </a:accent5>
      <a:accent6>
        <a:srgbClr val="A17ABF"/>
      </a:accent6>
      <a:hlink>
        <a:srgbClr val="6981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eadlinesVTI">
  <a:themeElements>
    <a:clrScheme name="AnalogousFromLightSeedLeftStep">
      <a:dk1>
        <a:srgbClr val="000000"/>
      </a:dk1>
      <a:lt1>
        <a:srgbClr val="FFFFFF"/>
      </a:lt1>
      <a:dk2>
        <a:srgbClr val="41242E"/>
      </a:dk2>
      <a:lt2>
        <a:srgbClr val="E2E4E8"/>
      </a:lt2>
      <a:accent1>
        <a:srgbClr val="B49F77"/>
      </a:accent1>
      <a:accent2>
        <a:srgbClr val="BF8A7A"/>
      </a:accent2>
      <a:accent3>
        <a:srgbClr val="CA929C"/>
      </a:accent3>
      <a:accent4>
        <a:srgbClr val="BF7AA3"/>
      </a:accent4>
      <a:accent5>
        <a:srgbClr val="C78DC8"/>
      </a:accent5>
      <a:accent6>
        <a:srgbClr val="A17ABF"/>
      </a:accent6>
      <a:hlink>
        <a:srgbClr val="6981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516</Words>
  <Application>Microsoft Macintosh PowerPoint</Application>
  <PresentationFormat>Widescreen</PresentationFormat>
  <Paragraphs>70</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Avenir</vt:lpstr>
      <vt:lpstr>Roboto</vt:lpstr>
      <vt:lpstr>Arial</vt:lpstr>
      <vt:lpstr>Calibri</vt:lpstr>
      <vt:lpstr>HeadlinesVTI</vt:lpstr>
      <vt:lpstr>HeadlinesVTI</vt:lpstr>
      <vt:lpstr>Diabetes Prediction </vt:lpstr>
      <vt:lpstr>Introduction</vt:lpstr>
      <vt:lpstr>Data &amp; Methodology</vt:lpstr>
      <vt:lpstr>Machine Learning Model</vt:lpstr>
      <vt:lpstr>PowerPoint Presentation</vt:lpstr>
      <vt:lpstr>Model API Workflow</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dc:title>
  <dc:creator>Wang, Yu</dc:creator>
  <cp:lastModifiedBy>Wang, Yu</cp:lastModifiedBy>
  <cp:revision>1</cp:revision>
  <dcterms:created xsi:type="dcterms:W3CDTF">2023-05-07T03:21:27Z</dcterms:created>
  <dcterms:modified xsi:type="dcterms:W3CDTF">2023-05-09T04:44:46Z</dcterms:modified>
</cp:coreProperties>
</file>