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88" r:id="rId3"/>
    <p:sldId id="289" r:id="rId4"/>
    <p:sldId id="292" r:id="rId5"/>
    <p:sldId id="291" r:id="rId6"/>
    <p:sldId id="271" r:id="rId7"/>
    <p:sldId id="293" r:id="rId8"/>
    <p:sldId id="295" r:id="rId9"/>
    <p:sldId id="294" r:id="rId10"/>
    <p:sldId id="296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3978" autoAdjust="0"/>
  </p:normalViewPr>
  <p:slideViewPr>
    <p:cSldViewPr>
      <p:cViewPr>
        <p:scale>
          <a:sx n="100" d="100"/>
          <a:sy n="100" d="100"/>
        </p:scale>
        <p:origin x="-516" y="6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66592-D7F8-434C-89BC-1DB8355C0CB4}" type="datetimeFigureOut">
              <a:rPr lang="zh-CN" altLang="en-US" smtClean="0"/>
              <a:pPr/>
              <a:t>2014/5/13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C64F9-233D-4D2E-8E58-96A49253BA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30194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使用背景图片实现圆角的方式很多，实现的方式和圆角的切图方式关系密切</a:t>
            </a:r>
          </a:p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4F9-233D-4D2E-8E58-96A49253BA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0693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目前，</a:t>
            </a:r>
            <a:r>
              <a:rPr kumimoji="1" lang="en-US" altLang="zh-CN" dirty="0" smtClean="0"/>
              <a:t>CSS3.0</a:t>
            </a:r>
            <a:r>
              <a:rPr kumimoji="1" lang="zh-CN" altLang="en-US" dirty="0" smtClean="0"/>
              <a:t>已被广泛应用于移动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应用，不考虑</a:t>
            </a:r>
            <a:r>
              <a:rPr kumimoji="1" lang="en-US" altLang="zh-CN" dirty="0" smtClean="0"/>
              <a:t>IE8</a:t>
            </a:r>
            <a:r>
              <a:rPr kumimoji="1" lang="zh-CN" altLang="en-US" dirty="0" smtClean="0"/>
              <a:t>及以下版本兼容问题，一些网站已经将圆角属性广应用到了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端，案例中的腾讯登录框就使用了</a:t>
            </a:r>
            <a:r>
              <a:rPr kumimoji="1" lang="en-US" altLang="zh-CN" dirty="0" smtClean="0"/>
              <a:t>border-radius</a:t>
            </a:r>
            <a:r>
              <a:rPr kumimoji="1" lang="zh-CN" altLang="en-US" dirty="0" smtClean="0"/>
              <a:t>属性实现了圆角，但该圆角在</a:t>
            </a:r>
            <a:r>
              <a:rPr kumimoji="1" lang="en-US" altLang="zh-CN" dirty="0" smtClean="0"/>
              <a:t>IE8</a:t>
            </a:r>
            <a:r>
              <a:rPr kumimoji="1" lang="zh-CN" altLang="en-US" smtClean="0"/>
              <a:t>中显示不出来，而呈现为直角</a:t>
            </a:r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4F9-233D-4D2E-8E58-96A49253BA0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069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4F9-233D-4D2E-8E58-96A49253BA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0693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4F9-233D-4D2E-8E58-96A49253BA0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0693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当然，实现的方法还有很多，比如滑动门方法、浮动定位法等</a:t>
            </a:r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4F9-233D-4D2E-8E58-96A49253BA0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0693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在以</a:t>
            </a:r>
            <a:r>
              <a:rPr kumimoji="1" lang="en-US" altLang="zh-CN" dirty="0" smtClean="0"/>
              <a:t>IE6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IE8</a:t>
            </a:r>
            <a:r>
              <a:rPr kumimoji="1" lang="zh-CN" altLang="en-US" dirty="0" smtClean="0"/>
              <a:t>占主流的今天，考虑到浏览器兼容性，</a:t>
            </a:r>
            <a:r>
              <a:rPr kumimoji="1" lang="en-US" altLang="zh-CN" dirty="0" smtClean="0"/>
              <a:t>CSS3.0</a:t>
            </a:r>
            <a:r>
              <a:rPr kumimoji="1" lang="zh-CN" altLang="en-US" dirty="0" smtClean="0"/>
              <a:t>方式设置圆角在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应用中，暂且还没有得到完全普及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无需多余无意义标签，能够实现个性化的圆角，将设计师的设计完美的以代码实现，使得用背景图片实现圆角仍旧是实现圆角的主流方法</a:t>
            </a:r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4F9-233D-4D2E-8E58-96A49253BA0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0693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所需模拟标签数</a:t>
            </a:r>
            <a:r>
              <a:rPr lang="en-US" altLang="zh-CN" dirty="0" smtClean="0"/>
              <a:t>=</a:t>
            </a:r>
            <a:r>
              <a:rPr lang="zh-CN" altLang="en-US" dirty="0" smtClean="0"/>
              <a:t>圆角像素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分析各像素圆角特点，讲解实现思路，再使用代码实现</a:t>
            </a:r>
            <a:r>
              <a:rPr lang="en-US" altLang="zh-CN" dirty="0" smtClean="0"/>
              <a:t>QQ</a:t>
            </a:r>
            <a:r>
              <a:rPr lang="zh-CN" altLang="en-US" dirty="0" smtClean="0"/>
              <a:t>邮箱登录页的登录圆角</a:t>
            </a:r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4F9-233D-4D2E-8E58-96A49253BA0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0693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4F9-233D-4D2E-8E58-96A49253BA0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0693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4F9-233D-4D2E-8E58-96A49253BA0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0693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css3.0</a:t>
            </a:r>
            <a:r>
              <a:rPr kumimoji="1" lang="zh-CN" altLang="en-US" dirty="0" smtClean="0"/>
              <a:t>实现圆角，各浏览器存在显示差异，需通过私有前缀解决：</a:t>
            </a:r>
            <a:r>
              <a:rPr kumimoji="1" lang="en-US" altLang="zh-CN" dirty="0" smtClean="0"/>
              <a:t>-ms-(IE)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moz</a:t>
            </a:r>
            <a:r>
              <a:rPr kumimoji="1" lang="en-US" altLang="zh-CN" dirty="0" smtClean="0"/>
              <a:t>-(FF)</a:t>
            </a:r>
            <a:r>
              <a:rPr kumimoji="1" lang="zh-CN" altLang="en-US" dirty="0" smtClean="0"/>
              <a:t>、</a:t>
            </a:r>
            <a:r>
              <a:rPr lang="en-US" dirty="0" smtClean="0"/>
              <a:t>-</a:t>
            </a:r>
            <a:r>
              <a:rPr lang="en-US" dirty="0" err="1" smtClean="0"/>
              <a:t>webkit</a:t>
            </a:r>
            <a:r>
              <a:rPr lang="en-US" dirty="0" smtClean="0"/>
              <a:t>-(</a:t>
            </a:r>
            <a:r>
              <a:rPr lang="zh-CN" altLang="en-US" dirty="0" smtClean="0"/>
              <a:t>谷歌，</a:t>
            </a:r>
            <a:r>
              <a:rPr lang="en-US" altLang="zh-CN" dirty="0" smtClean="0"/>
              <a:t>safari</a:t>
            </a:r>
            <a:r>
              <a:rPr lang="en-US" dirty="0" smtClean="0"/>
              <a:t>)</a:t>
            </a:r>
            <a:r>
              <a:rPr lang="zh-CN" altLang="en-US" dirty="0" smtClean="0"/>
              <a:t>，特别的，各浏览器对</a:t>
            </a:r>
            <a:r>
              <a:rPr lang="en-US" altLang="zh-CN" dirty="0" smtClean="0"/>
              <a:t>border-radius</a:t>
            </a:r>
            <a:r>
              <a:rPr lang="zh-CN" altLang="en-US" dirty="0" smtClean="0"/>
              <a:t>属性支持较好，不写私有前缀也能正常显示，但像线性渐变属性</a:t>
            </a:r>
            <a:r>
              <a:rPr lang="en-US" dirty="0" smtClean="0"/>
              <a:t>linear-gradient</a:t>
            </a:r>
            <a:r>
              <a:rPr lang="zh-CN" altLang="en-US" dirty="0" smtClean="0"/>
              <a:t>，就必须写私有前缀，否则就会出现显示差异</a:t>
            </a:r>
            <a:r>
              <a:rPr lang="en-US" altLang="zh-CN" dirty="0" smtClean="0"/>
              <a:t>,</a:t>
            </a:r>
            <a:r>
              <a:rPr lang="zh-CN" altLang="en-US" smtClean="0"/>
              <a:t>以案例输入框为例，简单演示</a:t>
            </a:r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4F9-233D-4D2E-8E58-96A49253BA0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069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0804-AC8A-408C-92EF-0D30D94E322A}" type="datetimeFigureOut">
              <a:rPr lang="zh-CN" altLang="en-US" smtClean="0"/>
              <a:pPr/>
              <a:t>2014/5/13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DE8D-DEF6-44DA-9105-01CF684E68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0804-AC8A-408C-92EF-0D30D94E322A}" type="datetimeFigureOut">
              <a:rPr lang="zh-CN" altLang="en-US" smtClean="0"/>
              <a:pPr/>
              <a:t>2014/5/13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DE8D-DEF6-44DA-9105-01CF684E68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0804-AC8A-408C-92EF-0D30D94E322A}" type="datetimeFigureOut">
              <a:rPr lang="zh-CN" altLang="en-US" smtClean="0"/>
              <a:pPr/>
              <a:t>2014/5/13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DE8D-DEF6-44DA-9105-01CF684E68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0804-AC8A-408C-92EF-0D30D94E322A}" type="datetimeFigureOut">
              <a:rPr lang="zh-CN" altLang="en-US" smtClean="0"/>
              <a:pPr/>
              <a:t>2014/5/13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DE8D-DEF6-44DA-9105-01CF684E68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0804-AC8A-408C-92EF-0D30D94E322A}" type="datetimeFigureOut">
              <a:rPr lang="zh-CN" altLang="en-US" smtClean="0"/>
              <a:pPr/>
              <a:t>2014/5/13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DE8D-DEF6-44DA-9105-01CF684E68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0804-AC8A-408C-92EF-0D30D94E322A}" type="datetimeFigureOut">
              <a:rPr lang="zh-CN" altLang="en-US" smtClean="0"/>
              <a:pPr/>
              <a:t>2014/5/13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DE8D-DEF6-44DA-9105-01CF684E68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0804-AC8A-408C-92EF-0D30D94E322A}" type="datetimeFigureOut">
              <a:rPr lang="zh-CN" altLang="en-US" smtClean="0"/>
              <a:pPr/>
              <a:t>2014/5/13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DE8D-DEF6-44DA-9105-01CF684E68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0804-AC8A-408C-92EF-0D30D94E322A}" type="datetimeFigureOut">
              <a:rPr lang="zh-CN" altLang="en-US" smtClean="0"/>
              <a:pPr/>
              <a:t>2014/5/13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DE8D-DEF6-44DA-9105-01CF684E68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0804-AC8A-408C-92EF-0D30D94E322A}" type="datetimeFigureOut">
              <a:rPr lang="zh-CN" altLang="en-US" smtClean="0"/>
              <a:pPr/>
              <a:t>2014/5/13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DE8D-DEF6-44DA-9105-01CF684E68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0804-AC8A-408C-92EF-0D30D94E322A}" type="datetimeFigureOut">
              <a:rPr lang="zh-CN" altLang="en-US" smtClean="0"/>
              <a:pPr/>
              <a:t>2014/5/13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DE8D-DEF6-44DA-9105-01CF684E68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0804-AC8A-408C-92EF-0D30D94E322A}" type="datetimeFigureOut">
              <a:rPr lang="zh-CN" altLang="en-US" smtClean="0"/>
              <a:pPr/>
              <a:t>2014/5/13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DE8D-DEF6-44DA-9105-01CF684E68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E0804-AC8A-408C-92EF-0D30D94E322A}" type="datetimeFigureOut">
              <a:rPr lang="zh-CN" altLang="en-US" smtClean="0"/>
              <a:pPr/>
              <a:t>2014/5/13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6DE8D-DEF6-44DA-9105-01CF684E68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大致经历了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个阶段，包括：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背景图片实现圆角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CSS2.0+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标签模拟圆角</a:t>
            </a: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CSS3.0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圆角属性（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border-radius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实现圆角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CSS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圆角发展过程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>
          <a:xfrm>
            <a:off x="457200" y="928676"/>
            <a:ext cx="8229600" cy="40719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优势：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专用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代码，易于维护，体积小，圆角自然圆滑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适合扁平化圆角实现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劣势：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IE8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及以下版本不支持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CSS3.0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，存在兼容性问题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对于个性化圆角实现上存在局限性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优势和劣势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实现方式有多种，主要讲解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种：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宽度固定，高度自适应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宽度和高度均自适应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背景图片实现圆角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实现关键点，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个块级标签构成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圆角矩形容器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(box)—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设置固定宽度，同圆角宽度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顶部圆角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(radius-top)—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使用背景图片实现顶部圆角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内容（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content 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放置主体内容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底部圆角（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radius-bottom )—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使用背景图片实现顶部圆角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宽度固定，高度自适应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实现关键点，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个标签构成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圆角矩形容器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(box)—1.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上下内边距大小至少设置为圆角高度；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相对定位；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放置内容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个圆角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—4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个标签，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分别设置各个圆角背景图片；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绝对定位于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box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个角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宽度和高度均自适应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优势：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无需过多无意义标签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能够实现个性化圆角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劣势：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增加了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请求和页面字节数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优势和劣势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border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标签模拟：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属性实现圆角颜色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标签模拟圆角弧度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圆角像素越大，所需标签越多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CSS2.0+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标签模拟圆角</a:t>
            </a:r>
          </a:p>
        </p:txBody>
      </p:sp>
    </p:spTree>
    <p:extLst>
      <p:ext uri="{BB962C8B-B14F-4D97-AF65-F5344CB8AC3E}">
        <p14:creationId xmlns="" xmlns:p14="http://schemas.microsoft.com/office/powerpoint/2010/main" val="28138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优势：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纯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代码，易于维护，体积小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劣势：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圆角像素越大，无意义标签越多数，圆角越发呆板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只能实现纯色圆角，局限性大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优势和劣势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优势：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纯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代码，易于维护，体积小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劣势：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圆角像素越大，无意义标签越多数，圆角越发呆板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只能实现纯色圆角，局限性大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优势和劣势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圆角属性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边框属性实现圆角：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属性设置边框样式（颜色、粗细、样式）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border-radius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属性实现圆角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CSS3.0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圆角属性实现圆角</a:t>
            </a:r>
          </a:p>
        </p:txBody>
      </p:sp>
    </p:spTree>
    <p:extLst>
      <p:ext uri="{BB962C8B-B14F-4D97-AF65-F5344CB8AC3E}">
        <p14:creationId xmlns="" xmlns:p14="http://schemas.microsoft.com/office/powerpoint/2010/main" val="28138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3665</TotalTime>
  <Words>700</Words>
  <Application>Microsoft Office PowerPoint</Application>
  <PresentationFormat>全屏显示(16:9)</PresentationFormat>
  <Paragraphs>71</Paragraphs>
  <Slides>10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</dc:title>
  <dc:creator>lenovo</dc:creator>
  <cp:lastModifiedBy>lenovo</cp:lastModifiedBy>
  <cp:revision>558</cp:revision>
  <dcterms:created xsi:type="dcterms:W3CDTF">2014-02-17T02:33:06Z</dcterms:created>
  <dcterms:modified xsi:type="dcterms:W3CDTF">2014-05-13T09:35:08Z</dcterms:modified>
</cp:coreProperties>
</file>