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Ref idx="minor">
          <a:srgbClr val="2A2927"/>
        </a:fontRef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7"/>
    <p:restoredTop sz="50000"/>
  </p:normalViewPr>
  <p:slideViewPr>
    <p:cSldViewPr snapToGrid="0" snapToObjects="1">
      <p:cViewPr varScale="1">
        <p:scale>
          <a:sx n="35" d="100"/>
          <a:sy n="35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/>
          </p:cNvPicPr>
          <p:nvPr/>
        </p:nvPicPr>
        <p:blipFill>
          <a:blip r:embed="rId15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s6.ruanyifeng.com/" TargetMode="External"/><Relationship Id="rId3" Type="http://schemas.openxmlformats.org/officeDocument/2006/relationships/hyperlink" Target="https://www.w3.org/html/ig/zh/wiki/ES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nt.design/docs/react/introdu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占位符 120"/>
          <p:cNvPicPr>
            <a:picLocks noGrp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30200"/>
            <a:ext cx="12293600" cy="6248400"/>
          </a:xfrm>
          <a:prstGeom prst="rect">
            <a:avLst/>
          </a:prstGeom>
        </p:spPr>
      </p:pic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zh-CN" altLang="en-US" smtClean="0"/>
              <a:t>内部</a:t>
            </a:r>
            <a:r>
              <a:rPr smtClean="0"/>
              <a:t>平台前端架构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董政岐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3"/>
          </p:nvPr>
        </p:nvSpPr>
        <p:spPr>
          <a:xfrm>
            <a:off x="1270000" y="6351067"/>
            <a:ext cx="10464800" cy="683666"/>
          </a:xfrm>
          <a:prstGeom prst="rect">
            <a:avLst/>
          </a:prstGeom>
        </p:spPr>
        <p:txBody>
          <a:bodyPr/>
          <a:lstStyle/>
          <a:p>
            <a:r>
              <a:t>－doing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“为了进步，不怕犯错！”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ctrTitle"/>
          </p:nvPr>
        </p:nvSpPr>
        <p:spPr>
          <a:xfrm>
            <a:off x="165100" y="3067050"/>
            <a:ext cx="11201400" cy="17145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es6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ubTitle" sz="quarter" idx="1"/>
          </p:nvPr>
        </p:nvSpPr>
        <p:spPr>
          <a:xfrm>
            <a:off x="901700" y="5060950"/>
            <a:ext cx="11201400" cy="1536700"/>
          </a:xfrm>
          <a:prstGeom prst="rect">
            <a:avLst/>
          </a:prstGeom>
        </p:spPr>
        <p:txBody>
          <a:bodyPr/>
          <a:lstStyle/>
          <a:p>
            <a:pPr defTabSz="362204">
              <a:defRPr sz="2294" spc="183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t>1、回顾es5（字符串、数组、函数、对象等）</a:t>
            </a:r>
          </a:p>
          <a:p>
            <a:pPr defTabSz="362204">
              <a:defRPr sz="2294" spc="183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t>2、es6带来的变化（类等类型扩展）</a:t>
            </a:r>
          </a:p>
          <a:p>
            <a:pPr defTabSz="362204">
              <a:defRPr sz="2294" spc="183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t>3、es6教程：</a:t>
            </a:r>
            <a:r>
              <a:rPr u="sng">
                <a:hlinkClick r:id="rId2"/>
              </a:rPr>
              <a:t>http://es6.ruanyifeng.com/</a:t>
            </a:r>
          </a:p>
          <a:p>
            <a:pPr defTabSz="362204">
              <a:defRPr sz="2294" spc="183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t>4、es5文档：</a:t>
            </a:r>
            <a:r>
              <a:rPr u="sng">
                <a:hlinkClick r:id="rId3"/>
              </a:rPr>
              <a:t>https://www.w3.org/html/ig/zh/wiki/ES5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react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前端框架的演变</a:t>
            </a:r>
          </a:p>
          <a:p>
            <a:r>
              <a:t>相关框架的比较</a:t>
            </a:r>
          </a:p>
          <a:p>
            <a:r>
              <a:t>react的优缺点</a:t>
            </a:r>
          </a:p>
          <a:p>
            <a:r>
              <a:t>react的生态-&gt;reactNative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redux－状态机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redux是什么及作用？</a:t>
            </a:r>
          </a:p>
          <a:p>
            <a:r>
              <a:t>三部曲：action－》reducer－》dispath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router－路由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router理解及作用？</a:t>
            </a:r>
          </a:p>
          <a:p>
            <a:r>
              <a:t>可以实现router的库及框架</a:t>
            </a:r>
          </a:p>
          <a:p>
            <a:r>
              <a:t>前端模拟路由pushstate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antd－ant design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功能作用-组件库</a:t>
            </a:r>
          </a:p>
          <a:p>
            <a:r>
              <a:t>相似得库：bootstrap，Foundation，jquery-ui,react-ui等。</a:t>
            </a:r>
          </a:p>
          <a:p>
            <a:r>
              <a:t>antd的api：</a:t>
            </a:r>
            <a:r>
              <a:rPr u="sng">
                <a:hlinkClick r:id="rId2"/>
              </a:rPr>
              <a:t>http://ant.design/docs/react/introduce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占位符 139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31000" y="2552700"/>
            <a:ext cx="5384800" cy="6070600"/>
          </a:xfrm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webpack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功能作用－构建工具</a:t>
            </a:r>
          </a:p>
          <a:p>
            <a:r>
              <a:t>相似的工具（gulp）</a:t>
            </a:r>
          </a:p>
          <a:p>
            <a:r>
              <a:t>组成：entry，output，loaders，plugins</a:t>
            </a:r>
          </a:p>
          <a:p>
            <a:r>
              <a:t>常用插件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node及相关框架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功能作用－web服务器</a:t>
            </a:r>
          </a:p>
          <a:p>
            <a:r>
              <a:t>常用web服务器举例。</a:t>
            </a:r>
          </a:p>
          <a:p>
            <a:r>
              <a:t>koa及express</a:t>
            </a:r>
          </a:p>
          <a:p>
            <a:r>
              <a:t>http是什么？与前端相关用途。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git及gitlab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git与svn等比较</a:t>
            </a:r>
          </a:p>
          <a:p>
            <a:r>
              <a:t>用docker搭建gitlab。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自定义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Avenir Next</vt:lpstr>
      <vt:lpstr>Avenir Next Demi Bold</vt:lpstr>
      <vt:lpstr>Avenir Next Medium</vt:lpstr>
      <vt:lpstr>Helvetica Neue</vt:lpstr>
      <vt:lpstr>New_Template5</vt:lpstr>
      <vt:lpstr>内部平台前端架构</vt:lpstr>
      <vt:lpstr>es6</vt:lpstr>
      <vt:lpstr>react</vt:lpstr>
      <vt:lpstr>redux－状态机</vt:lpstr>
      <vt:lpstr>router－路由</vt:lpstr>
      <vt:lpstr>antd－ant design</vt:lpstr>
      <vt:lpstr>webpack</vt:lpstr>
      <vt:lpstr>node及相关框架</vt:lpstr>
      <vt:lpstr>git及gitlab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内部平台前端架构</dc:title>
  <cp:lastModifiedBy>Microsoft Office 用户</cp:lastModifiedBy>
  <cp:revision>1</cp:revision>
  <dcterms:modified xsi:type="dcterms:W3CDTF">2016-06-13T08:54:28Z</dcterms:modified>
</cp:coreProperties>
</file>