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53" r:id="rId6"/>
    <p:sldMasterId id="2147483665" r:id="rId7"/>
  </p:sldMasterIdLst>
  <p:notesMasterIdLst>
    <p:notesMasterId r:id="rId14"/>
  </p:notesMasterIdLst>
  <p:sldIdLst>
    <p:sldId id="256" r:id="rId8"/>
    <p:sldId id="394" r:id="rId9"/>
    <p:sldId id="429" r:id="rId10"/>
    <p:sldId id="430" r:id="rId11"/>
    <p:sldId id="443" r:id="rId12"/>
    <p:sldId id="261" r:id="rId1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-4">
          <p15:clr>
            <a:srgbClr val="A4A3A4"/>
          </p15:clr>
        </p15:guide>
        <p15:guide id="2" pos="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A1"/>
    <a:srgbClr val="7E7E7E"/>
    <a:srgbClr val="CDCDCD"/>
    <a:srgbClr val="808080"/>
    <a:srgbClr val="CCCCCC"/>
    <a:srgbClr val="DB4144"/>
    <a:srgbClr val="166CB7"/>
    <a:srgbClr val="404040"/>
    <a:srgbClr val="E17068"/>
    <a:srgbClr val="FE4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1" autoAdjust="0"/>
    <p:restoredTop sz="81906" autoAdjust="0"/>
  </p:normalViewPr>
  <p:slideViewPr>
    <p:cSldViewPr snapToObjects="1">
      <p:cViewPr varScale="1">
        <p:scale>
          <a:sx n="86" d="100"/>
          <a:sy n="86" d="100"/>
        </p:scale>
        <p:origin x="-402" y="-90"/>
      </p:cViewPr>
      <p:guideLst>
        <p:guide orient="horz" pos="-4"/>
        <p:guide pos="3"/>
      </p:guideLst>
    </p:cSldViewPr>
  </p:slideViewPr>
  <p:outlineViewPr>
    <p:cViewPr>
      <p:scale>
        <a:sx n="33" d="100"/>
        <a:sy n="33" d="100"/>
      </p:scale>
      <p:origin x="0" y="1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2FBFDB6-338A-43C7-952F-0CAD042175A5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8C50B63-7304-4495-A2FA-F2A7CC9F2A2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C50B63-7304-4495-A2FA-F2A7CC9F2A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C50B63-7304-4495-A2FA-F2A7CC9F2A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772400" cy="9366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44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6400800" cy="6096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9F3422C-EFED-4F0F-9B9C-DB55BBC43595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3A9ED85-E3DB-4505-9F17-0176A2B8B45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42E5D-4790-495F-9B93-D131478FB5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A994-2AB2-4CC6-8ED9-190A07E98B9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2C6F3-1CC2-4F4F-991B-DA4FC2A5A77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F9F3B-3AB7-4423-9249-814B0D1D01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C9BB-75AA-4A1B-AFFF-86356689DEB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98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102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9EE7-C44C-4138-B24F-F5884100CF6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B5E6C6-0D47-4594-B7C0-D455B5D25A1D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3783DFB-BE69-4EB4-9B5D-9761E401A9F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AFCB59F-2EFB-43A5-90C0-DD133AEBA3AD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FE03372-A83F-4703-AF02-BB3EE9B03E9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ABF6CDA-2514-4E52-A4A4-6216E439467D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A39F1F7-699B-4544-AE5A-99AB9C97DB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0102A08-DB1F-4ADC-861A-5E74423E895A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BBF1643-2321-4950-B36C-6CC6712909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90566EE-72CB-4E65-873B-00762A66C2E6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5C98747-93B5-4C07-AAC4-F9E487775A9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8599C79-336B-4360-822B-73561EF564B6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F6FAD46-72F1-4C2F-ACD6-DA545289F38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4B6D97A-516C-4ED3-8B92-C8A5DDB56E4F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B3F8B1-2D41-407B-A22C-C2FC9E20F02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CB281FD-32DF-49DE-B922-D28171342248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9E2A64D-3C48-4BD1-BEE0-6530A63715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63C5778-C9CD-4C53-B5D0-8734C3018F7D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67FB127-C6CB-4BFD-9FE9-7F4DDC6F2D5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B8A2E3A-8A56-40D8-9F31-9B3C56736AD3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7079BCC-3275-4EF6-812E-0182EBD594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D282101-8B70-48DE-9A8E-C77F42065F04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B857B4-73F2-4084-B9A4-47774D58B10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6BD63EE-46BB-46C0-ACA7-B9A71F86E69C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0F7A980-C56A-4A65-998B-DDE8CCFCE9A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7EAA8FE-EE53-45D6-8ACE-E0F4DFAA6C9C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E72091-C510-4279-895B-5C6D0F50831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1858699-5EC0-413C-9053-984FE24C342E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0B33021-D728-4120-95E7-405F6E6AAD5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63A9D37-BD31-4F01-BFEF-F28D361EB67B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6E3A-461A-45EF-A98D-00A5B055ECC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Gobierno de Chile | Ministerio del Interior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5DE2C-9E38-47F0-B031-3D3BE60817B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45E53E-D069-48CC-8EE3-F8C125D2E124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FF900-5EB2-4DBE-8336-BC1794B55F6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75FBC5D-9369-488B-A1D0-8F9BBC9E9185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D5736-E9AC-43AB-8A13-E8D089482D5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9A521AF-631A-4E28-BDFE-5F97CEB2CC5C}" type="datetime1">
              <a:rPr lang="en-US"/>
              <a:pPr>
                <a:defRPr/>
              </a:pPr>
              <a:t>2/18/2014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873B-B405-434D-A940-BFC103CF63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 userDrawn="1"/>
        </p:nvSpPr>
        <p:spPr bwMode="auto">
          <a:xfrm>
            <a:off x="533400" y="3333750"/>
            <a:ext cx="1033463" cy="352425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12899965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 userDrawn="1"/>
        </p:nvSpPr>
        <p:spPr bwMode="auto">
          <a:xfrm>
            <a:off x="1566863" y="3333750"/>
            <a:ext cx="1260475" cy="352425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12899965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1028" name="Picture 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47700" y="3452813"/>
            <a:ext cx="803275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677988" y="3452813"/>
            <a:ext cx="1031875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" name="Rectangle 70"/>
          <p:cNvSpPr>
            <a:spLocks noChangeArrowheads="1"/>
          </p:cNvSpPr>
          <p:nvPr userDrawn="1"/>
        </p:nvSpPr>
        <p:spPr bwMode="auto">
          <a:xfrm>
            <a:off x="533400" y="0"/>
            <a:ext cx="1033463" cy="13716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 userDrawn="1"/>
        </p:nvSpPr>
        <p:spPr bwMode="auto">
          <a:xfrm>
            <a:off x="1566863" y="0"/>
            <a:ext cx="1260475" cy="137160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1645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77963"/>
            <a:ext cx="81772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" y="6527800"/>
            <a:ext cx="2895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Verdana" charset="0"/>
                <a:ea typeface="ヒラギノ角ゴ Pro W3" charset="0"/>
                <a:cs typeface="Verdana" charset="0"/>
              </a:defRPr>
            </a:lvl1pPr>
          </a:lstStyle>
          <a:p>
            <a:pPr>
              <a:defRPr/>
            </a:pPr>
            <a:r>
              <a:rPr lang="es-ES_tradnl" dirty="0"/>
              <a:t>Gobierno de Chile | Ministerio del Interior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3313" y="6527800"/>
            <a:ext cx="2133600" cy="193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3DB4C50-93B3-4D80-8498-F5A7C544BDC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413750" y="-6350"/>
            <a:ext cx="284163" cy="866775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697913" y="0"/>
            <a:ext cx="347662" cy="860425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413750" y="6400800"/>
            <a:ext cx="284163" cy="4572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12899965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697913" y="6400800"/>
            <a:ext cx="347662" cy="45720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12899965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6CB7"/>
          </a:solidFill>
          <a:latin typeface="Verdana"/>
          <a:ea typeface="ヒラギノ角ゴ Pro W3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595959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F41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7153275" y="0"/>
            <a:ext cx="1990725" cy="662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38100" dir="5640026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grpSp>
        <p:nvGrpSpPr>
          <p:cNvPr id="3076" name="Group 11"/>
          <p:cNvGrpSpPr>
            <a:grpSpLocks/>
          </p:cNvGrpSpPr>
          <p:nvPr userDrawn="1"/>
        </p:nvGrpSpPr>
        <p:grpSpPr bwMode="auto">
          <a:xfrm>
            <a:off x="7153275" y="2058988"/>
            <a:ext cx="1990725" cy="2038350"/>
            <a:chOff x="3511550" y="2133600"/>
            <a:chExt cx="2976563" cy="304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3511550" y="2133600"/>
              <a:ext cx="1338741" cy="3048000"/>
            </a:xfrm>
            <a:prstGeom prst="rect">
              <a:avLst/>
            </a:prstGeom>
            <a:solidFill>
              <a:srgbClr val="006CB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dirty="0">
                <a:solidFill>
                  <a:srgbClr val="FFFFFF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850291" y="2133600"/>
              <a:ext cx="1637822" cy="3048000"/>
            </a:xfrm>
            <a:prstGeom prst="rect">
              <a:avLst/>
            </a:prstGeom>
            <a:solidFill>
              <a:srgbClr val="EF41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dirty="0">
                <a:solidFill>
                  <a:srgbClr val="FFFFFF"/>
                </a:solidFill>
                <a:ea typeface="ヒラギノ角ゴ Pro W3" charset="0"/>
                <a:cs typeface="ヒラギノ角ゴ Pro W3" charset="0"/>
              </a:endParaRPr>
            </a:p>
          </p:txBody>
        </p:sp>
        <p:pic>
          <p:nvPicPr>
            <p:cNvPr id="3081" name="Picture 1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660775" y="2287588"/>
              <a:ext cx="1041400" cy="7604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2" name="Picture 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995863" y="2287588"/>
              <a:ext cx="1339850" cy="544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3" name="Picture 1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003800" y="4851400"/>
              <a:ext cx="1336675" cy="230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4763" y="0"/>
            <a:ext cx="7148512" cy="66294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3779989" algn="br" rotWithShape="0">
              <a:srgbClr val="808080">
                <a:alpha val="7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525713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Verdana"/>
          <a:ea typeface="ヒラギノ角ゴ Pro W3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troncoso@minsegpres.cl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 bwMode="auto">
          <a:xfrm>
            <a:off x="426775" y="1484263"/>
            <a:ext cx="8712968" cy="936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s-CL" sz="3200" b="1" dirty="0" smtClean="0">
                <a:latin typeface="Verdana"/>
                <a:cs typeface="Verdana"/>
              </a:rPr>
              <a:t>Impacto en Soluciones</a:t>
            </a:r>
            <a:br>
              <a:rPr lang="es-CL" sz="3200" b="1" dirty="0" smtClean="0">
                <a:latin typeface="Verdana"/>
                <a:cs typeface="Verdana"/>
              </a:rPr>
            </a:br>
            <a:r>
              <a:rPr lang="es-CL" sz="23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3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Unidad de Modernización y Gobierno Electrónico</a:t>
            </a:r>
            <a:b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Ministerio Secretaría General de la Presidencia</a:t>
            </a:r>
            <a:r>
              <a:rPr lang="es-CL" sz="28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8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28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8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endParaRPr lang="es-ES_tradnl" sz="1800" dirty="0" smtClean="0">
              <a:solidFill>
                <a:srgbClr val="FFFFFF"/>
              </a:solidFill>
              <a:latin typeface="Verdana" pitchFamily="34" charset="0"/>
              <a:sym typeface="Verdana Bold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9512" y="230832"/>
            <a:ext cx="75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005FA1"/>
                </a:solidFill>
                <a:latin typeface="Verdana" pitchFamily="34" charset="0"/>
              </a:rPr>
              <a:t>Agenda</a:t>
            </a:r>
            <a:endParaRPr lang="es-CL" sz="2400" b="1" dirty="0">
              <a:solidFill>
                <a:srgbClr val="005FA1"/>
              </a:solidFill>
              <a:latin typeface="Verdana" pitchFamily="34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68760"/>
            <a:ext cx="2937792" cy="43204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1268760"/>
            <a:ext cx="5040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Objetivo</a:t>
            </a: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Situación Actual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Impacto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1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BackOffice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1600" b="1" dirty="0" smtClean="0">
              <a:solidFill>
                <a:schemeClr val="bg1">
                  <a:lumMod val="75000"/>
                </a:schemeClr>
              </a:solidFill>
              <a:latin typeface="Verdana" pitchFamily="34" charset="0"/>
            </a:endParaRP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1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Implementación BUS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1600" b="1" dirty="0" smtClean="0">
              <a:solidFill>
                <a:schemeClr val="bg1">
                  <a:lumMod val="75000"/>
                </a:schemeClr>
              </a:solidFill>
              <a:latin typeface="Verdana" pitchFamily="34" charset="0"/>
            </a:endParaRP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1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Base de Datos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Presentar el avance de la implementación REST y el impacto </a:t>
            </a:r>
            <a:r>
              <a:rPr lang="es-CL" dirty="0" smtClean="0"/>
              <a:t>en los diferentes </a:t>
            </a:r>
            <a:r>
              <a:rPr lang="es-CL" dirty="0" smtClean="0"/>
              <a:t>componentes de la Plataforma.</a:t>
            </a:r>
          </a:p>
          <a:p>
            <a:pPr algn="just"/>
            <a:endParaRPr lang="es-CL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Se han realizado dos entrega en TEST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dirty="0" smtClean="0"/>
              <a:t>Version estable con 2 servicios integrados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dirty="0" smtClean="0"/>
              <a:t>Integración con un servicio SRCEI</a:t>
            </a:r>
            <a:endParaRPr lang="es-CL" dirty="0"/>
          </a:p>
          <a:p>
            <a:pPr marL="400050" algn="just">
              <a:buFont typeface="+mj-lt"/>
              <a:buAutoNum type="arabicPeriod"/>
            </a:pPr>
            <a:endParaRPr lang="es-CL" dirty="0"/>
          </a:p>
          <a:p>
            <a:pPr marL="400050" algn="just"/>
            <a:endParaRPr lang="es-CL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Impacto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>
                <a:cs typeface="ヒラギノ角ゴ Pro W3" charset="-128"/>
              </a:rPr>
              <a:t>Backoffice</a:t>
            </a:r>
          </a:p>
          <a:p>
            <a:pPr lvl="1"/>
            <a:r>
              <a:rPr lang="es-CL" dirty="0" smtClean="0">
                <a:cs typeface="ヒラギノ角ゴ Pro W3" charset="-128"/>
              </a:rPr>
              <a:t>Administrador de TOKEN: Permite habilitar, mediante TOKEN, el consumo de servicios vía REST.</a:t>
            </a:r>
          </a:p>
          <a:p>
            <a:pPr lvl="1"/>
            <a:r>
              <a:rPr lang="es-CL" dirty="0" smtClean="0">
                <a:cs typeface="ヒラギノ角ゴ Pro W3" charset="-128"/>
              </a:rPr>
              <a:t>Reporte de Transacciones por Organismo: Clasificación del consumo de servicios vía SOAP y REST</a:t>
            </a:r>
          </a:p>
          <a:p>
            <a:pPr lvl="1"/>
            <a:endParaRPr lang="es-CL" dirty="0"/>
          </a:p>
          <a:p>
            <a:r>
              <a:rPr lang="es-CL" dirty="0" smtClean="0">
                <a:cs typeface="ヒラギノ角ゴ Pro W3" charset="-128"/>
              </a:rPr>
              <a:t>Implementación BUS</a:t>
            </a:r>
          </a:p>
          <a:p>
            <a:pPr lvl="1"/>
            <a:r>
              <a:rPr lang="es-CL" dirty="0" smtClean="0">
                <a:cs typeface="ヒラギノ角ゴ Pro W3" charset="-128"/>
              </a:rPr>
              <a:t>Se crea un nuevo archivo (</a:t>
            </a:r>
            <a:r>
              <a:rPr lang="es-CL" dirty="0" smtClean="0">
                <a:cs typeface="ヒラギノ角ゴ Pro W3" charset="-128"/>
              </a:rPr>
              <a:t>properties) </a:t>
            </a:r>
            <a:r>
              <a:rPr lang="es-CL" dirty="0" smtClean="0">
                <a:cs typeface="ヒラギノ角ゴ Pro W3" charset="-128"/>
              </a:rPr>
              <a:t>de contingencia para el consumo de servicios vía REST</a:t>
            </a:r>
          </a:p>
          <a:p>
            <a:pPr lvl="1"/>
            <a:r>
              <a:rPr lang="es-CL" dirty="0" smtClean="0">
                <a:cs typeface="ヒラギノ角ゴ Pro W3" charset="-128"/>
              </a:rPr>
              <a:t>Se realiza la traza de servicios en el campo LOG_TIPO_TX de la tabla LOG_LOG_ESB con valor “R”</a:t>
            </a:r>
          </a:p>
          <a:p>
            <a:pPr lvl="1"/>
            <a:endParaRPr lang="es-CL" dirty="0"/>
          </a:p>
          <a:p>
            <a:r>
              <a:rPr lang="es-CL" dirty="0" smtClean="0">
                <a:cs typeface="ヒラギノ角ゴ Pro W3" charset="-128"/>
              </a:rPr>
              <a:t>Base de Datos</a:t>
            </a:r>
          </a:p>
          <a:p>
            <a:pPr lvl="1"/>
            <a:r>
              <a:rPr lang="es-CL" dirty="0" smtClean="0">
                <a:cs typeface="ヒラギノ角ゴ Pro W3" charset="-128"/>
              </a:rPr>
              <a:t>Tabla CFG_CONFIG_SERVICIO, secuencia SEQ_CONFIG_SERVICIO (Nuevos)</a:t>
            </a:r>
            <a:endParaRPr lang="es-CL" dirty="0"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5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6118448" cy="1470025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Gracias.</a:t>
            </a:r>
            <a:r>
              <a:rPr lang="en-US" sz="54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</a:br>
            <a:r>
              <a:rPr lang="es-CL" sz="20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 </a:t>
            </a:r>
            <a:r>
              <a:rPr lang="es-CL" sz="16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Ministerio Secretaría General de la Presidencia</a:t>
            </a:r>
            <a:br>
              <a:rPr lang="es-CL" sz="16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Unidad de Modernización y Gobierno Electrónico</a:t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  <a:hlinkClick r:id="rId2"/>
              </a:rPr>
              <a:t>dtroncoso@minsegpres.cl</a:t>
            </a: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Uso Interno</a:t>
            </a:r>
            <a:endParaRPr lang="en-US" sz="5400" b="0" dirty="0" smtClean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6597352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Fase III – Mejoras Base de Datos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7D3866D7C3AA4B8C766D2273B2A782" ma:contentTypeVersion="0" ma:contentTypeDescription="Crear nuevo documento." ma:contentTypeScope="" ma:versionID="cdf883e8840153cc5c4721db821d1014">
  <xsd:schema xmlns:xsd="http://www.w3.org/2001/XMLSchema" xmlns:xs="http://www.w3.org/2001/XMLSchema" xmlns:p="http://schemas.microsoft.com/office/2006/metadata/properties" xmlns:ns2="596be4b3-da51-4635-bf07-9db3f126d8a9" targetNamespace="http://schemas.microsoft.com/office/2006/metadata/properties" ma:root="true" ma:fieldsID="e2ca25424600c3514176c3914aed2edd" ns2:_="">
    <xsd:import namespace="596be4b3-da51-4635-bf07-9db3f126d8a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be4b3-da51-4635-bf07-9db3f126d8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96be4b3-da51-4635-bf07-9db3f126d8a9">S3VWUJM6SFF3-33-3181</_dlc_DocId>
    <_dlc_DocIdUrl xmlns="596be4b3-da51-4635-bf07-9db3f126d8a9">
      <Url>http://modernizacion.minsegpres.cl/PMO%20MyGE%202012/_layouts/DocIdRedir.aspx?ID=S3VWUJM6SFF3-33-3181</Url>
      <Description>S3VWUJM6SFF3-33-3181</Description>
    </_dlc_DocIdUrl>
  </documentManagement>
</p:properties>
</file>

<file path=customXml/itemProps1.xml><?xml version="1.0" encoding="utf-8"?>
<ds:datastoreItem xmlns:ds="http://schemas.openxmlformats.org/officeDocument/2006/customXml" ds:itemID="{DA79A0FD-C474-4BCD-AF20-DCEF2FD57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be4b3-da51-4635-bf07-9db3f126d8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9D3458-D2B8-49CD-97FD-C931057BB39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383A6CF-1A2E-400F-9791-CB1FD251D5E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D29A8E-A5BB-4AD5-838C-A667C2360906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596be4b3-da51-4635-bf07-9db3f126d8a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13656</TotalTime>
  <Words>159</Words>
  <Application>Microsoft Office PowerPoint</Application>
  <PresentationFormat>Presentación en pantalla (4:3)</PresentationFormat>
  <Paragraphs>38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Office Theme</vt:lpstr>
      <vt:lpstr>1_Office Theme</vt:lpstr>
      <vt:lpstr>2_Office Theme</vt:lpstr>
      <vt:lpstr>Impacto en Soluciones  Unidad de Modernización y Gobierno Electrónico Ministerio Secretaría General de la Presidencia  </vt:lpstr>
      <vt:lpstr>Presentación de PowerPoint</vt:lpstr>
      <vt:lpstr>Objetivo</vt:lpstr>
      <vt:lpstr>Situación Actual</vt:lpstr>
      <vt:lpstr>Impacto</vt:lpstr>
      <vt:lpstr>Gracias.  Ministerio Secretaría General de la Presidencia Unidad de Modernización y Gobierno Electrónico dtroncoso@minsegpres.cl   Uso Interno</vt:lpstr>
    </vt:vector>
  </TitlesOfParts>
  <Company>Gabriel Badagnani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Executive Director</dc:creator>
  <cp:lastModifiedBy>Daniel  Trancoso Rojas</cp:lastModifiedBy>
  <cp:revision>535</cp:revision>
  <dcterms:created xsi:type="dcterms:W3CDTF">2010-11-27T19:44:20Z</dcterms:created>
  <dcterms:modified xsi:type="dcterms:W3CDTF">2014-02-18T14:17:10Z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0x010100217D3866D7C3AA4B8C766D2273B2A782</vt:lpwstr>
  </property>
  <property fmtid="{D5CDD505-2E9C-101B-9397-08002B2CF9AE}" pid="3" name="_dlc_DocIdItemGuid">
    <vt:lpwstr>21e3d83a-9d97-4fdd-be3a-eedf420ecd9c</vt:lpwstr>
  </property>
</Properties>
</file>