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13"/>
    <p:restoredTop sz="94717"/>
  </p:normalViewPr>
  <p:slideViewPr>
    <p:cSldViewPr snapToGrid="0">
      <p:cViewPr>
        <p:scale>
          <a:sx n="60" d="100"/>
          <a:sy n="60" d="100"/>
        </p:scale>
        <p:origin x="416" y="-6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1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06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8169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17710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86379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974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773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0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385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2024/12/19</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90075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F8642C6-F629-9546-9F33-7BA9CD620078}" type="datetimeFigureOut">
              <a:rPr kumimoji="1" lang="zh-TW" altLang="en-US" smtClean="0"/>
              <a:t>2024/12/19</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28861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B5CADA9-722A-77AD-02E1-B824FF074523}"/>
              </a:ext>
            </a:extLst>
          </p:cNvPr>
          <p:cNvSpPr txBox="1"/>
          <p:nvPr/>
        </p:nvSpPr>
        <p:spPr>
          <a:xfrm>
            <a:off x="0" y="581298"/>
            <a:ext cx="21383625" cy="1323439"/>
          </a:xfrm>
          <a:prstGeom prst="rect">
            <a:avLst/>
          </a:prstGeom>
          <a:noFill/>
        </p:spPr>
        <p:txBody>
          <a:bodyPr wrap="square" rtlCol="0">
            <a:spAutoFit/>
          </a:bodyPr>
          <a:lstStyle/>
          <a:p>
            <a:pPr algn="ctr"/>
            <a:r>
              <a:rPr kumimoji="1" lang="en" altLang="zh-TW" sz="8000" dirty="0">
                <a:latin typeface="Times New Roman" panose="02020603050405020304" pitchFamily="18" charset="0"/>
                <a:cs typeface="Times New Roman" panose="02020603050405020304" pitchFamily="18" charset="0"/>
              </a:rPr>
              <a:t>The impact of daily diet and exercise on weight</a:t>
            </a:r>
          </a:p>
        </p:txBody>
      </p:sp>
      <p:sp>
        <p:nvSpPr>
          <p:cNvPr id="7" name="文字方塊 6">
            <a:extLst>
              <a:ext uri="{FF2B5EF4-FFF2-40B4-BE49-F238E27FC236}">
                <a16:creationId xmlns:a16="http://schemas.microsoft.com/office/drawing/2014/main" id="{AA2F6917-55D4-B49D-6B97-2CC5A7DB4791}"/>
              </a:ext>
            </a:extLst>
          </p:cNvPr>
          <p:cNvSpPr txBox="1"/>
          <p:nvPr/>
        </p:nvSpPr>
        <p:spPr>
          <a:xfrm>
            <a:off x="1665514" y="2524205"/>
            <a:ext cx="18072848" cy="830997"/>
          </a:xfrm>
          <a:prstGeom prst="rect">
            <a:avLst/>
          </a:prstGeom>
          <a:noFill/>
        </p:spPr>
        <p:txBody>
          <a:bodyPr wrap="square" rtlCol="0">
            <a:spAutoFit/>
          </a:bodyPr>
          <a:lstStyle/>
          <a:p>
            <a:pPr algn="ctr"/>
            <a:r>
              <a:rPr kumimoji="1" lang="en-US" altLang="zh-TW" sz="4800" dirty="0">
                <a:latin typeface="Times New Roman" panose="02020603050405020304" pitchFamily="18" charset="0"/>
                <a:cs typeface="Times New Roman" panose="02020603050405020304" pitchFamily="18" charset="0"/>
              </a:rPr>
              <a:t>Ren-Song Ko, Wen-Shou Hsu and Tzu-Chi Hsiao</a:t>
            </a:r>
            <a:endParaRPr kumimoji="1" lang="zh-TW" altLang="en-US"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010803A-2E1D-5869-254A-8C1CA4FC20C1}"/>
              </a:ext>
            </a:extLst>
          </p:cNvPr>
          <p:cNvSpPr txBox="1"/>
          <p:nvPr/>
        </p:nvSpPr>
        <p:spPr>
          <a:xfrm>
            <a:off x="662152" y="5217458"/>
            <a:ext cx="9772765" cy="3170099"/>
          </a:xfrm>
          <a:prstGeom prst="rect">
            <a:avLst/>
          </a:prstGeom>
          <a:noFill/>
        </p:spPr>
        <p:txBody>
          <a:bodyPr wrap="square" rtlCol="0">
            <a:spAutoFit/>
          </a:bodyPr>
          <a:lstStyle/>
          <a:p>
            <a:pPr marL="857250" indent="-857250" algn="ctr">
              <a:buAutoNum type="romanUcPeriod"/>
            </a:pPr>
            <a:r>
              <a:rPr kumimoji="1" lang="en-US" altLang="zh-TW" sz="4000" dirty="0">
                <a:latin typeface="Times New Roman" panose="02020603050405020304" pitchFamily="18" charset="0"/>
                <a:cs typeface="Times New Roman" panose="02020603050405020304" pitchFamily="18" charset="0"/>
              </a:rPr>
              <a:t>Introduction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 altLang="zh-TW" sz="4000" dirty="0">
                <a:latin typeface="Times New Roman" panose="02020603050405020304" pitchFamily="18" charset="0"/>
                <a:cs typeface="Times New Roman" panose="02020603050405020304" pitchFamily="18" charset="0"/>
              </a:rPr>
              <a:t>People emphasize health nowadays. We are interested in developing a website that displays suggestion and a histogram to the user.</a:t>
            </a:r>
          </a:p>
        </p:txBody>
      </p:sp>
      <p:sp>
        <p:nvSpPr>
          <p:cNvPr id="9" name="文字方塊 8">
            <a:extLst>
              <a:ext uri="{FF2B5EF4-FFF2-40B4-BE49-F238E27FC236}">
                <a16:creationId xmlns:a16="http://schemas.microsoft.com/office/drawing/2014/main" id="{3CA0ECE3-166D-3B11-E055-C983EE885C1A}"/>
              </a:ext>
            </a:extLst>
          </p:cNvPr>
          <p:cNvSpPr txBox="1"/>
          <p:nvPr/>
        </p:nvSpPr>
        <p:spPr>
          <a:xfrm>
            <a:off x="11397344" y="5388429"/>
            <a:ext cx="8948057"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IV. Results</a:t>
            </a:r>
          </a:p>
          <a:p>
            <a:endParaRPr kumimoji="1" lang="zh-TW" altLang="en-US" sz="4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A6B202A-1A83-220A-DC03-CB61E34B3663}"/>
              </a:ext>
            </a:extLst>
          </p:cNvPr>
          <p:cNvSpPr txBox="1"/>
          <p:nvPr/>
        </p:nvSpPr>
        <p:spPr>
          <a:xfrm>
            <a:off x="10943677" y="14150363"/>
            <a:ext cx="9866805" cy="9941183"/>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V. Improvement</a:t>
            </a:r>
          </a:p>
          <a:p>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I. Aesthetics.</a:t>
            </a:r>
          </a:p>
          <a:p>
            <a:r>
              <a:rPr kumimoji="1" lang="en-US" altLang="zh-TW" sz="4000" dirty="0">
                <a:latin typeface="Times New Roman" panose="02020603050405020304" pitchFamily="18" charset="0"/>
                <a:cs typeface="Times New Roman" panose="02020603050405020304" pitchFamily="18" charset="0"/>
              </a:rPr>
              <a:t>II. Precise tools.</a:t>
            </a:r>
          </a:p>
          <a:p>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pPr algn="ctr"/>
            <a:r>
              <a:rPr kumimoji="1" lang="en-US" altLang="zh-TW" sz="4000" dirty="0">
                <a:latin typeface="Times New Roman" panose="02020603050405020304" pitchFamily="18" charset="0"/>
                <a:cs typeface="Times New Roman" panose="02020603050405020304" pitchFamily="18" charset="0"/>
              </a:rPr>
              <a:t>VI. Conclusion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We learned front-end and back-end technologies such as using HTML to establish the structure of our website and JavaScript to enhance its appearance. We also used Python with the Flask package to connect the front-end and back-end, while incorporating our formulas within the application.</a:t>
            </a:r>
          </a:p>
          <a:p>
            <a:endParaRPr kumimoji="1" lang="zh-TW" altLang="en-US" sz="4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A6B1E0E7-0AB5-42EF-E61A-14EDB2CF99F8}"/>
              </a:ext>
            </a:extLst>
          </p:cNvPr>
          <p:cNvSpPr txBox="1"/>
          <p:nvPr/>
        </p:nvSpPr>
        <p:spPr>
          <a:xfrm>
            <a:off x="925287" y="10711543"/>
            <a:ext cx="9488714"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 Project architecture</a:t>
            </a:r>
          </a:p>
          <a:p>
            <a:endParaRPr kumimoji="1" lang="zh-TW" altLang="en-US" sz="4000" dirty="0">
              <a:latin typeface="Times New Roman" panose="02020603050405020304" pitchFamily="18" charset="0"/>
              <a:cs typeface="Times New Roman" panose="02020603050405020304" pitchFamily="18" charset="0"/>
            </a:endParaRPr>
          </a:p>
        </p:txBody>
      </p:sp>
      <p:sp>
        <p:nvSpPr>
          <p:cNvPr id="14" name="橢圓 13">
            <a:extLst>
              <a:ext uri="{FF2B5EF4-FFF2-40B4-BE49-F238E27FC236}">
                <a16:creationId xmlns:a16="http://schemas.microsoft.com/office/drawing/2014/main" id="{5F0DE8AD-5AE7-C7A7-1FDE-DCE4AFBC540D}"/>
              </a:ext>
            </a:extLst>
          </p:cNvPr>
          <p:cNvSpPr/>
          <p:nvPr/>
        </p:nvSpPr>
        <p:spPr>
          <a:xfrm>
            <a:off x="1143000" y="11919857"/>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Front-end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sp>
        <p:nvSpPr>
          <p:cNvPr id="15" name="橢圓 14">
            <a:extLst>
              <a:ext uri="{FF2B5EF4-FFF2-40B4-BE49-F238E27FC236}">
                <a16:creationId xmlns:a16="http://schemas.microsoft.com/office/drawing/2014/main" id="{53459726-8787-7758-ACC9-B2BD65192936}"/>
              </a:ext>
            </a:extLst>
          </p:cNvPr>
          <p:cNvSpPr/>
          <p:nvPr/>
        </p:nvSpPr>
        <p:spPr>
          <a:xfrm>
            <a:off x="7173686" y="11941628"/>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Back-end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7" name="直線箭頭接點 16">
            <a:extLst>
              <a:ext uri="{FF2B5EF4-FFF2-40B4-BE49-F238E27FC236}">
                <a16:creationId xmlns:a16="http://schemas.microsoft.com/office/drawing/2014/main" id="{E500DCB7-1473-491F-B7AF-58EFF3BD9F9A}"/>
              </a:ext>
            </a:extLst>
          </p:cNvPr>
          <p:cNvCxnSpPr>
            <a:stCxn id="14" idx="6"/>
            <a:endCxn id="15" idx="2"/>
          </p:cNvCxnSpPr>
          <p:nvPr/>
        </p:nvCxnSpPr>
        <p:spPr>
          <a:xfrm>
            <a:off x="4343400" y="13405757"/>
            <a:ext cx="2830286" cy="21771"/>
          </a:xfrm>
          <a:prstGeom prst="straightConnector1">
            <a:avLst/>
          </a:prstGeom>
          <a:ln w="889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8AA46D60-DD92-30B2-AF3A-A98A663F6204}"/>
              </a:ext>
            </a:extLst>
          </p:cNvPr>
          <p:cNvSpPr txBox="1"/>
          <p:nvPr/>
        </p:nvSpPr>
        <p:spPr>
          <a:xfrm>
            <a:off x="1306285" y="15316200"/>
            <a:ext cx="3004457" cy="1938992"/>
          </a:xfrm>
          <a:prstGeom prst="rect">
            <a:avLst/>
          </a:prstGeom>
          <a:noFill/>
        </p:spPr>
        <p:txBody>
          <a:bodyPr wrap="square" rtlCol="0">
            <a:spAutoFit/>
          </a:bodyPr>
          <a:lstStyle/>
          <a:p>
            <a:r>
              <a:rPr kumimoji="1" lang="en-US" altLang="zh-TW" sz="4000" dirty="0">
                <a:latin typeface="Times New Roman" panose="02020603050405020304" pitchFamily="18" charset="0"/>
                <a:cs typeface="Times New Roman" panose="02020603050405020304" pitchFamily="18" charset="0"/>
              </a:rPr>
              <a:t>1. HTML</a:t>
            </a:r>
          </a:p>
          <a:p>
            <a:r>
              <a:rPr kumimoji="1" lang="en-US" altLang="zh-TW" sz="4000" dirty="0">
                <a:latin typeface="Times New Roman" panose="02020603050405020304" pitchFamily="18" charset="0"/>
                <a:cs typeface="Times New Roman" panose="02020603050405020304" pitchFamily="18" charset="0"/>
              </a:rPr>
              <a:t>2. CSS</a:t>
            </a:r>
          </a:p>
          <a:p>
            <a:r>
              <a:rPr kumimoji="1" lang="en-US" altLang="zh-TW" sz="4000" dirty="0">
                <a:latin typeface="Times New Roman" panose="02020603050405020304" pitchFamily="18" charset="0"/>
                <a:cs typeface="Times New Roman" panose="02020603050405020304" pitchFamily="18" charset="0"/>
              </a:rPr>
              <a:t>3. JavaScript</a:t>
            </a:r>
            <a:endParaRPr kumimoji="1" lang="zh-TW" altLang="en-US" sz="400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B371E06-76A8-1397-61C3-D32067C41937}"/>
              </a:ext>
            </a:extLst>
          </p:cNvPr>
          <p:cNvSpPr txBox="1"/>
          <p:nvPr/>
        </p:nvSpPr>
        <p:spPr>
          <a:xfrm>
            <a:off x="7238999" y="15370628"/>
            <a:ext cx="3004457" cy="1323439"/>
          </a:xfrm>
          <a:prstGeom prst="rect">
            <a:avLst/>
          </a:prstGeom>
          <a:noFill/>
        </p:spPr>
        <p:txBody>
          <a:bodyPr wrap="square" rtlCol="0">
            <a:spAutoFit/>
          </a:bodyPr>
          <a:lstStyle/>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Python</a:t>
            </a:r>
          </a:p>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Flask</a:t>
            </a:r>
          </a:p>
        </p:txBody>
      </p:sp>
      <p:sp>
        <p:nvSpPr>
          <p:cNvPr id="21" name="文字方塊 20">
            <a:extLst>
              <a:ext uri="{FF2B5EF4-FFF2-40B4-BE49-F238E27FC236}">
                <a16:creationId xmlns:a16="http://schemas.microsoft.com/office/drawing/2014/main" id="{92A3D943-34D2-406F-295A-7CA04ED4F2EB}"/>
              </a:ext>
            </a:extLst>
          </p:cNvPr>
          <p:cNvSpPr txBox="1"/>
          <p:nvPr/>
        </p:nvSpPr>
        <p:spPr>
          <a:xfrm>
            <a:off x="1404257" y="17994086"/>
            <a:ext cx="9241972"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III. Calculate tool</a:t>
            </a:r>
          </a:p>
          <a:p>
            <a:endParaRPr kumimoji="1" lang="en-US" altLang="zh-TW" sz="4000"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4E85315C-FFB1-5526-2F15-11785966B1AA}"/>
              </a:ext>
            </a:extLst>
          </p:cNvPr>
          <p:cNvPicPr>
            <a:picLocks noChangeAspect="1"/>
          </p:cNvPicPr>
          <p:nvPr/>
        </p:nvPicPr>
        <p:blipFill>
          <a:blip r:embed="rId2"/>
          <a:stretch>
            <a:fillRect/>
          </a:stretch>
        </p:blipFill>
        <p:spPr>
          <a:xfrm>
            <a:off x="10976207" y="7534083"/>
            <a:ext cx="9857439" cy="3684784"/>
          </a:xfrm>
          <a:prstGeom prst="rect">
            <a:avLst/>
          </a:prstGeom>
        </p:spPr>
      </p:pic>
      <p:pic>
        <p:nvPicPr>
          <p:cNvPr id="5" name="圖片 4">
            <a:extLst>
              <a:ext uri="{FF2B5EF4-FFF2-40B4-BE49-F238E27FC236}">
                <a16:creationId xmlns:a16="http://schemas.microsoft.com/office/drawing/2014/main" id="{F40ABE18-8DBC-A59F-5091-55571119A85A}"/>
              </a:ext>
            </a:extLst>
          </p:cNvPr>
          <p:cNvPicPr>
            <a:picLocks noChangeAspect="1"/>
          </p:cNvPicPr>
          <p:nvPr/>
        </p:nvPicPr>
        <p:blipFill>
          <a:blip r:embed="rId3"/>
          <a:stretch>
            <a:fillRect/>
          </a:stretch>
        </p:blipFill>
        <p:spPr>
          <a:xfrm>
            <a:off x="1606775" y="19469212"/>
            <a:ext cx="8712881" cy="8857693"/>
          </a:xfrm>
          <a:prstGeom prst="rect">
            <a:avLst/>
          </a:prstGeom>
        </p:spPr>
      </p:pic>
      <p:sp>
        <p:nvSpPr>
          <p:cNvPr id="11" name="文字方塊 10">
            <a:extLst>
              <a:ext uri="{FF2B5EF4-FFF2-40B4-BE49-F238E27FC236}">
                <a16:creationId xmlns:a16="http://schemas.microsoft.com/office/drawing/2014/main" id="{CABA5DAD-BDCF-4058-F4E1-E60BCB7722BF}"/>
              </a:ext>
            </a:extLst>
          </p:cNvPr>
          <p:cNvSpPr txBox="1"/>
          <p:nvPr/>
        </p:nvSpPr>
        <p:spPr>
          <a:xfrm>
            <a:off x="9986668" y="24374278"/>
            <a:ext cx="10878206"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Wanna more information ?</a:t>
            </a:r>
          </a:p>
          <a:p>
            <a:pPr algn="ctr"/>
            <a:r>
              <a:rPr kumimoji="1" lang="en-US" altLang="zh-TW" sz="4000" dirty="0">
                <a:latin typeface="Times New Roman" panose="02020603050405020304" pitchFamily="18" charset="0"/>
                <a:cs typeface="Times New Roman" panose="02020603050405020304" pitchFamily="18" charset="0"/>
              </a:rPr>
              <a:t>Using phone to scanning our official website.</a:t>
            </a:r>
            <a:endParaRPr kumimoji="1" lang="zh-TW" altLang="en-US" sz="400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E2F6162F-6121-FCAE-AF29-587C4EBC1658}"/>
              </a:ext>
            </a:extLst>
          </p:cNvPr>
          <p:cNvSpPr txBox="1"/>
          <p:nvPr/>
        </p:nvSpPr>
        <p:spPr>
          <a:xfrm>
            <a:off x="4603532" y="12486290"/>
            <a:ext cx="2333296"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Exchange</a:t>
            </a:r>
            <a:endParaRPr kumimoji="1" lang="zh-TW" altLang="en-US" sz="400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ADAB496B-7464-19B9-C970-014AF8AFC280}"/>
              </a:ext>
            </a:extLst>
          </p:cNvPr>
          <p:cNvSpPr txBox="1"/>
          <p:nvPr/>
        </p:nvSpPr>
        <p:spPr>
          <a:xfrm>
            <a:off x="4666593" y="13558345"/>
            <a:ext cx="2175642"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Transmit</a:t>
            </a:r>
            <a:endParaRPr kumimoji="1" lang="zh-TW" altLang="en-US" sz="4000" dirty="0">
              <a:latin typeface="Times New Roman" panose="02020603050405020304" pitchFamily="18" charset="0"/>
              <a:cs typeface="Times New Roman" panose="02020603050405020304" pitchFamily="18" charset="0"/>
            </a:endParaRPr>
          </a:p>
        </p:txBody>
      </p:sp>
      <p:pic>
        <p:nvPicPr>
          <p:cNvPr id="18" name="圖片 17">
            <a:extLst>
              <a:ext uri="{FF2B5EF4-FFF2-40B4-BE49-F238E27FC236}">
                <a16:creationId xmlns:a16="http://schemas.microsoft.com/office/drawing/2014/main" id="{263B15EB-A931-3057-C3B0-08697996CCA7}"/>
              </a:ext>
            </a:extLst>
          </p:cNvPr>
          <p:cNvPicPr>
            <a:picLocks noChangeAspect="1"/>
          </p:cNvPicPr>
          <p:nvPr/>
        </p:nvPicPr>
        <p:blipFill>
          <a:blip r:embed="rId4"/>
          <a:stretch>
            <a:fillRect/>
          </a:stretch>
        </p:blipFill>
        <p:spPr>
          <a:xfrm>
            <a:off x="14266575" y="25995047"/>
            <a:ext cx="2606535" cy="2606535"/>
          </a:xfrm>
          <a:prstGeom prst="rect">
            <a:avLst/>
          </a:prstGeom>
        </p:spPr>
      </p:pic>
    </p:spTree>
    <p:extLst>
      <p:ext uri="{BB962C8B-B14F-4D97-AF65-F5344CB8AC3E}">
        <p14:creationId xmlns:p14="http://schemas.microsoft.com/office/powerpoint/2010/main" val="194866716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61</TotalTime>
  <Words>140</Words>
  <Application>Microsoft Macintosh PowerPoint</Application>
  <PresentationFormat>自訂</PresentationFormat>
  <Paragraphs>28</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Zi-Qi Xiao</dc:creator>
  <cp:lastModifiedBy>Tzu-Chi Hsiao</cp:lastModifiedBy>
  <cp:revision>16</cp:revision>
  <cp:lastPrinted>2024-11-10T14:59:42Z</cp:lastPrinted>
  <dcterms:created xsi:type="dcterms:W3CDTF">2024-10-08T05:12:40Z</dcterms:created>
  <dcterms:modified xsi:type="dcterms:W3CDTF">2024-12-19T15:05:12Z</dcterms:modified>
</cp:coreProperties>
</file>