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p:restoredTop sz="94686"/>
  </p:normalViewPr>
  <p:slideViewPr>
    <p:cSldViewPr snapToGrid="0">
      <p:cViewPr>
        <p:scale>
          <a:sx n="62" d="100"/>
          <a:sy n="62" d="100"/>
        </p:scale>
        <p:origin x="6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2024/12/14</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2024/12/14</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941183"/>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Improvement</a:t>
            </a:r>
          </a:p>
          <a:p>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Aesthetics.</a:t>
            </a:r>
          </a:p>
          <a:p>
            <a:r>
              <a:rPr kumimoji="1" lang="en-US" altLang="zh-TW" sz="4000" dirty="0">
                <a:latin typeface="Times New Roman" panose="02020603050405020304" pitchFamily="18" charset="0"/>
                <a:cs typeface="Times New Roman" panose="02020603050405020304" pitchFamily="18" charset="0"/>
              </a:rPr>
              <a:t>II. Precise tools.</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3" name="圖片 2">
            <a:extLst>
              <a:ext uri="{FF2B5EF4-FFF2-40B4-BE49-F238E27FC236}">
                <a16:creationId xmlns:a16="http://schemas.microsoft.com/office/drawing/2014/main" id="{4E85315C-FFB1-5526-2F15-11785966B1AA}"/>
              </a:ext>
            </a:extLst>
          </p:cNvPr>
          <p:cNvPicPr>
            <a:picLocks noChangeAspect="1"/>
          </p:cNvPicPr>
          <p:nvPr/>
        </p:nvPicPr>
        <p:blipFill>
          <a:blip r:embed="rId2"/>
          <a:stretch>
            <a:fillRect/>
          </a:stretch>
        </p:blipFill>
        <p:spPr>
          <a:xfrm>
            <a:off x="10976207" y="7534083"/>
            <a:ext cx="9857439" cy="3684784"/>
          </a:xfrm>
          <a:prstGeom prst="rect">
            <a:avLst/>
          </a:prstGeom>
        </p:spPr>
      </p:pic>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3"/>
          <a:stretch>
            <a:fillRect/>
          </a:stretch>
        </p:blipFill>
        <p:spPr>
          <a:xfrm>
            <a:off x="1606775" y="19469212"/>
            <a:ext cx="8712881" cy="8857693"/>
          </a:xfrm>
          <a:prstGeom prst="rect">
            <a:avLst/>
          </a:prstGeom>
        </p:spPr>
      </p:pic>
      <p:pic>
        <p:nvPicPr>
          <p:cNvPr id="6" name="圖片 5">
            <a:extLst>
              <a:ext uri="{FF2B5EF4-FFF2-40B4-BE49-F238E27FC236}">
                <a16:creationId xmlns:a16="http://schemas.microsoft.com/office/drawing/2014/main" id="{C7629836-8C66-433D-F68B-5D72C2F03BC6}"/>
              </a:ext>
            </a:extLst>
          </p:cNvPr>
          <p:cNvPicPr>
            <a:picLocks noChangeAspect="1"/>
          </p:cNvPicPr>
          <p:nvPr/>
        </p:nvPicPr>
        <p:blipFill>
          <a:blip r:embed="rId4"/>
          <a:stretch>
            <a:fillRect/>
          </a:stretch>
        </p:blipFill>
        <p:spPr>
          <a:xfrm>
            <a:off x="14024510" y="25720078"/>
            <a:ext cx="2626322" cy="2626322"/>
          </a:xfrm>
          <a:prstGeom prst="rect">
            <a:avLst/>
          </a:prstGeom>
          <a:effectLst/>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58</TotalTime>
  <Words>140</Words>
  <Application>Microsoft Macintosh PowerPoint</Application>
  <PresentationFormat>自訂</PresentationFormat>
  <Paragraphs>28</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Zi-Qi Xiao</dc:creator>
  <cp:lastModifiedBy>Zi-Qi Xiao</cp:lastModifiedBy>
  <cp:revision>14</cp:revision>
  <cp:lastPrinted>2024-11-10T14:59:42Z</cp:lastPrinted>
  <dcterms:created xsi:type="dcterms:W3CDTF">2024-10-08T05:12:40Z</dcterms:created>
  <dcterms:modified xsi:type="dcterms:W3CDTF">2024-12-14T13:06:20Z</dcterms:modified>
</cp:coreProperties>
</file>