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13"/>
    <p:restoredTop sz="94717"/>
  </p:normalViewPr>
  <p:slideViewPr>
    <p:cSldViewPr snapToGrid="0">
      <p:cViewPr varScale="1">
        <p:scale>
          <a:sx n="19" d="100"/>
          <a:sy n="19" d="100"/>
        </p:scale>
        <p:origin x="2846"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2025/1/15</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2025/1/15</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0943677" y="14150363"/>
            <a:ext cx="9866805" cy="9941183"/>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Improvement</a:t>
            </a:r>
          </a:p>
          <a:p>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I. Aesthetics.</a:t>
            </a:r>
          </a:p>
          <a:p>
            <a:r>
              <a:rPr kumimoji="1" lang="en-US" altLang="zh-TW" sz="4000" dirty="0">
                <a:latin typeface="Times New Roman" panose="02020603050405020304" pitchFamily="18" charset="0"/>
                <a:cs typeface="Times New Roman" panose="02020603050405020304" pitchFamily="18" charset="0"/>
              </a:rPr>
              <a:t>II. Precise tools.</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1" name="文字方塊 10">
            <a:extLst>
              <a:ext uri="{FF2B5EF4-FFF2-40B4-BE49-F238E27FC236}">
                <a16:creationId xmlns:a16="http://schemas.microsoft.com/office/drawing/2014/main" id="{CABA5DAD-BDCF-4058-F4E1-E60BCB7722BF}"/>
              </a:ext>
            </a:extLst>
          </p:cNvPr>
          <p:cNvSpPr txBox="1"/>
          <p:nvPr/>
        </p:nvSpPr>
        <p:spPr>
          <a:xfrm>
            <a:off x="9986668" y="24374278"/>
            <a:ext cx="10878206"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Wanna more information ?</a:t>
            </a:r>
          </a:p>
          <a:p>
            <a:pPr algn="ctr"/>
            <a:r>
              <a:rPr kumimoji="1" lang="en-US" altLang="zh-TW" sz="4000" dirty="0">
                <a:latin typeface="Times New Roman" panose="02020603050405020304" pitchFamily="18" charset="0"/>
                <a:cs typeface="Times New Roman" panose="02020603050405020304" pitchFamily="18" charset="0"/>
              </a:rPr>
              <a:t>Using phone to scanning our official website.</a:t>
            </a:r>
            <a:endParaRPr kumimoji="1" lang="zh-TW" altLang="en-US" sz="4000"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18" name="圖片 17">
            <a:extLst>
              <a:ext uri="{FF2B5EF4-FFF2-40B4-BE49-F238E27FC236}">
                <a16:creationId xmlns:a16="http://schemas.microsoft.com/office/drawing/2014/main" id="{263B15EB-A931-3057-C3B0-08697996CCA7}"/>
              </a:ext>
            </a:extLst>
          </p:cNvPr>
          <p:cNvPicPr>
            <a:picLocks noChangeAspect="1"/>
          </p:cNvPicPr>
          <p:nvPr/>
        </p:nvPicPr>
        <p:blipFill>
          <a:blip r:embed="rId3"/>
          <a:stretch>
            <a:fillRect/>
          </a:stretch>
        </p:blipFill>
        <p:spPr>
          <a:xfrm>
            <a:off x="14266575" y="25995047"/>
            <a:ext cx="2606535" cy="2606535"/>
          </a:xfrm>
          <a:prstGeom prst="rect">
            <a:avLst/>
          </a:prstGeom>
        </p:spPr>
      </p:pic>
      <p:pic>
        <p:nvPicPr>
          <p:cNvPr id="6" name="圖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3677" y="6711868"/>
            <a:ext cx="10058400" cy="4023360"/>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63</TotalTime>
  <Words>140</Words>
  <Application>Microsoft Office PowerPoint</Application>
  <PresentationFormat>自訂</PresentationFormat>
  <Paragraphs>28</Paragraphs>
  <Slides>1</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新細明體</vt: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a</cp:lastModifiedBy>
  <cp:revision>18</cp:revision>
  <cp:lastPrinted>2024-11-10T14:59:42Z</cp:lastPrinted>
  <dcterms:created xsi:type="dcterms:W3CDTF">2024-10-08T05:12:40Z</dcterms:created>
  <dcterms:modified xsi:type="dcterms:W3CDTF">2025-01-15T12:24:13Z</dcterms:modified>
</cp:coreProperties>
</file>