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Lst>
  <p:sldSz cx="21383625" cy="3027521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6796" autoAdjust="0"/>
    <p:restoredTop sz="94717"/>
  </p:normalViewPr>
  <p:slideViewPr>
    <p:cSldViewPr snapToGrid="0">
      <p:cViewPr varScale="1">
        <p:scale>
          <a:sx n="24" d="100"/>
          <a:sy n="24" d="100"/>
        </p:scale>
        <p:origin x="3008" y="2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1603772" y="4954765"/>
            <a:ext cx="18176081" cy="10540259"/>
          </a:xfrm>
        </p:spPr>
        <p:txBody>
          <a:bodyPr anchor="b"/>
          <a:lstStyle>
            <a:lvl1pPr algn="ctr">
              <a:defRPr sz="14031"/>
            </a:lvl1pPr>
          </a:lstStyle>
          <a:p>
            <a:r>
              <a:rPr lang="zh-TW" altLang="en-US"/>
              <a:t>按一下以編輯母片標題樣式</a:t>
            </a:r>
            <a:endParaRPr lang="en-US" dirty="0"/>
          </a:p>
        </p:txBody>
      </p:sp>
      <p:sp>
        <p:nvSpPr>
          <p:cNvPr id="3" name="Subtitle 2"/>
          <p:cNvSpPr>
            <a:spLocks noGrp="1"/>
          </p:cNvSpPr>
          <p:nvPr>
            <p:ph type="subTitle" idx="1"/>
          </p:nvPr>
        </p:nvSpPr>
        <p:spPr>
          <a:xfrm>
            <a:off x="2672953" y="15901497"/>
            <a:ext cx="16037719" cy="7309499"/>
          </a:xfrm>
        </p:spPr>
        <p:txBody>
          <a:bodyPr/>
          <a:lstStyle>
            <a:lvl1pPr marL="0" indent="0" algn="ctr">
              <a:buNone/>
              <a:defRPr sz="5612"/>
            </a:lvl1pPr>
            <a:lvl2pPr marL="1069162" indent="0" algn="ctr">
              <a:buNone/>
              <a:defRPr sz="4677"/>
            </a:lvl2pPr>
            <a:lvl3pPr marL="2138324" indent="0" algn="ctr">
              <a:buNone/>
              <a:defRPr sz="4209"/>
            </a:lvl3pPr>
            <a:lvl4pPr marL="3207487" indent="0" algn="ctr">
              <a:buNone/>
              <a:defRPr sz="3742"/>
            </a:lvl4pPr>
            <a:lvl5pPr marL="4276649" indent="0" algn="ctr">
              <a:buNone/>
              <a:defRPr sz="3742"/>
            </a:lvl5pPr>
            <a:lvl6pPr marL="5345811" indent="0" algn="ctr">
              <a:buNone/>
              <a:defRPr sz="3742"/>
            </a:lvl6pPr>
            <a:lvl7pPr marL="6414973" indent="0" algn="ctr">
              <a:buNone/>
              <a:defRPr sz="3742"/>
            </a:lvl7pPr>
            <a:lvl8pPr marL="7484135" indent="0" algn="ctr">
              <a:buNone/>
              <a:defRPr sz="3742"/>
            </a:lvl8pPr>
            <a:lvl9pPr marL="8553298" indent="0" algn="ctr">
              <a:buNone/>
              <a:defRPr sz="3742"/>
            </a:lvl9pPr>
          </a:lstStyle>
          <a:p>
            <a:r>
              <a:rPr lang="zh-TW" altLang="en-US"/>
              <a:t>按一下以編輯母片子標題樣式</a:t>
            </a:r>
            <a:endParaRPr lang="en-US" dirty="0"/>
          </a:p>
        </p:txBody>
      </p:sp>
      <p:sp>
        <p:nvSpPr>
          <p:cNvPr id="4" name="Date Placeholder 3"/>
          <p:cNvSpPr>
            <a:spLocks noGrp="1"/>
          </p:cNvSpPr>
          <p:nvPr>
            <p:ph type="dt" sz="half" idx="10"/>
          </p:nvPr>
        </p:nvSpPr>
        <p:spPr/>
        <p:txBody>
          <a:bodyPr/>
          <a:lstStyle/>
          <a:p>
            <a:fld id="{DF8642C6-F629-9546-9F33-7BA9CD620078}" type="datetimeFigureOut">
              <a:rPr kumimoji="1" lang="zh-TW" altLang="en-US" smtClean="0"/>
              <a:t>2025/3/22</a:t>
            </a:fld>
            <a:endParaRPr kumimoji="1" lang="zh-TW" altLang="en-US"/>
          </a:p>
        </p:txBody>
      </p:sp>
      <p:sp>
        <p:nvSpPr>
          <p:cNvPr id="5" name="Footer Placeholder 4"/>
          <p:cNvSpPr>
            <a:spLocks noGrp="1"/>
          </p:cNvSpPr>
          <p:nvPr>
            <p:ph type="ftr" sz="quarter" idx="11"/>
          </p:nvPr>
        </p:nvSpPr>
        <p:spPr/>
        <p:txBody>
          <a:bodyPr/>
          <a:lstStyle/>
          <a:p>
            <a:endParaRPr kumimoji="1" lang="zh-TW" altLang="en-US"/>
          </a:p>
        </p:txBody>
      </p:sp>
      <p:sp>
        <p:nvSpPr>
          <p:cNvPr id="6" name="Slide Number Placeholder 5"/>
          <p:cNvSpPr>
            <a:spLocks noGrp="1"/>
          </p:cNvSpPr>
          <p:nvPr>
            <p:ph type="sldNum" sz="quarter" idx="12"/>
          </p:nvPr>
        </p:nvSpPr>
        <p:spPr/>
        <p:txBody>
          <a:bodyPr/>
          <a:lstStyle/>
          <a:p>
            <a:fld id="{6F64867C-1D67-F543-9831-72FD03ECC1D3}" type="slidenum">
              <a:rPr kumimoji="1" lang="zh-TW" altLang="en-US" smtClean="0"/>
              <a:t>‹#›</a:t>
            </a:fld>
            <a:endParaRPr kumimoji="1" lang="zh-TW" altLang="en-US"/>
          </a:p>
        </p:txBody>
      </p:sp>
    </p:spTree>
    <p:extLst>
      <p:ext uri="{BB962C8B-B14F-4D97-AF65-F5344CB8AC3E}">
        <p14:creationId xmlns:p14="http://schemas.microsoft.com/office/powerpoint/2010/main" val="4541777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DF8642C6-F629-9546-9F33-7BA9CD620078}" type="datetimeFigureOut">
              <a:rPr kumimoji="1" lang="zh-TW" altLang="en-US" smtClean="0"/>
              <a:t>2025/3/22</a:t>
            </a:fld>
            <a:endParaRPr kumimoji="1" lang="zh-TW" altLang="en-US"/>
          </a:p>
        </p:txBody>
      </p:sp>
      <p:sp>
        <p:nvSpPr>
          <p:cNvPr id="5" name="Footer Placeholder 4"/>
          <p:cNvSpPr>
            <a:spLocks noGrp="1"/>
          </p:cNvSpPr>
          <p:nvPr>
            <p:ph type="ftr" sz="quarter" idx="11"/>
          </p:nvPr>
        </p:nvSpPr>
        <p:spPr/>
        <p:txBody>
          <a:bodyPr/>
          <a:lstStyle/>
          <a:p>
            <a:endParaRPr kumimoji="1" lang="zh-TW" altLang="en-US"/>
          </a:p>
        </p:txBody>
      </p:sp>
      <p:sp>
        <p:nvSpPr>
          <p:cNvPr id="6" name="Slide Number Placeholder 5"/>
          <p:cNvSpPr>
            <a:spLocks noGrp="1"/>
          </p:cNvSpPr>
          <p:nvPr>
            <p:ph type="sldNum" sz="quarter" idx="12"/>
          </p:nvPr>
        </p:nvSpPr>
        <p:spPr/>
        <p:txBody>
          <a:bodyPr/>
          <a:lstStyle/>
          <a:p>
            <a:fld id="{6F64867C-1D67-F543-9831-72FD03ECC1D3}" type="slidenum">
              <a:rPr kumimoji="1" lang="zh-TW" altLang="en-US" smtClean="0"/>
              <a:t>‹#›</a:t>
            </a:fld>
            <a:endParaRPr kumimoji="1" lang="zh-TW" altLang="en-US"/>
          </a:p>
        </p:txBody>
      </p:sp>
    </p:spTree>
    <p:extLst>
      <p:ext uri="{BB962C8B-B14F-4D97-AF65-F5344CB8AC3E}">
        <p14:creationId xmlns:p14="http://schemas.microsoft.com/office/powerpoint/2010/main" val="4540632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302658" y="1611875"/>
            <a:ext cx="4610844" cy="25656844"/>
          </a:xfrm>
        </p:spPr>
        <p:txBody>
          <a:bodyPr vert="eaVert"/>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1470125" y="1611875"/>
            <a:ext cx="13565237" cy="25656844"/>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DF8642C6-F629-9546-9F33-7BA9CD620078}" type="datetimeFigureOut">
              <a:rPr kumimoji="1" lang="zh-TW" altLang="en-US" smtClean="0"/>
              <a:t>2025/3/22</a:t>
            </a:fld>
            <a:endParaRPr kumimoji="1" lang="zh-TW" altLang="en-US"/>
          </a:p>
        </p:txBody>
      </p:sp>
      <p:sp>
        <p:nvSpPr>
          <p:cNvPr id="5" name="Footer Placeholder 4"/>
          <p:cNvSpPr>
            <a:spLocks noGrp="1"/>
          </p:cNvSpPr>
          <p:nvPr>
            <p:ph type="ftr" sz="quarter" idx="11"/>
          </p:nvPr>
        </p:nvSpPr>
        <p:spPr/>
        <p:txBody>
          <a:bodyPr/>
          <a:lstStyle/>
          <a:p>
            <a:endParaRPr kumimoji="1" lang="zh-TW" altLang="en-US"/>
          </a:p>
        </p:txBody>
      </p:sp>
      <p:sp>
        <p:nvSpPr>
          <p:cNvPr id="6" name="Slide Number Placeholder 5"/>
          <p:cNvSpPr>
            <a:spLocks noGrp="1"/>
          </p:cNvSpPr>
          <p:nvPr>
            <p:ph type="sldNum" sz="quarter" idx="12"/>
          </p:nvPr>
        </p:nvSpPr>
        <p:spPr/>
        <p:txBody>
          <a:bodyPr/>
          <a:lstStyle/>
          <a:p>
            <a:fld id="{6F64867C-1D67-F543-9831-72FD03ECC1D3}" type="slidenum">
              <a:rPr kumimoji="1" lang="zh-TW" altLang="en-US" smtClean="0"/>
              <a:t>‹#›</a:t>
            </a:fld>
            <a:endParaRPr kumimoji="1" lang="zh-TW" altLang="en-US"/>
          </a:p>
        </p:txBody>
      </p:sp>
    </p:spTree>
    <p:extLst>
      <p:ext uri="{BB962C8B-B14F-4D97-AF65-F5344CB8AC3E}">
        <p14:creationId xmlns:p14="http://schemas.microsoft.com/office/powerpoint/2010/main" val="2450383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DF8642C6-F629-9546-9F33-7BA9CD620078}" type="datetimeFigureOut">
              <a:rPr kumimoji="1" lang="zh-TW" altLang="en-US" smtClean="0"/>
              <a:t>2025/3/22</a:t>
            </a:fld>
            <a:endParaRPr kumimoji="1" lang="zh-TW" altLang="en-US"/>
          </a:p>
        </p:txBody>
      </p:sp>
      <p:sp>
        <p:nvSpPr>
          <p:cNvPr id="5" name="Footer Placeholder 4"/>
          <p:cNvSpPr>
            <a:spLocks noGrp="1"/>
          </p:cNvSpPr>
          <p:nvPr>
            <p:ph type="ftr" sz="quarter" idx="11"/>
          </p:nvPr>
        </p:nvSpPr>
        <p:spPr/>
        <p:txBody>
          <a:bodyPr/>
          <a:lstStyle/>
          <a:p>
            <a:endParaRPr kumimoji="1" lang="zh-TW" altLang="en-US"/>
          </a:p>
        </p:txBody>
      </p:sp>
      <p:sp>
        <p:nvSpPr>
          <p:cNvPr id="6" name="Slide Number Placeholder 5"/>
          <p:cNvSpPr>
            <a:spLocks noGrp="1"/>
          </p:cNvSpPr>
          <p:nvPr>
            <p:ph type="sldNum" sz="quarter" idx="12"/>
          </p:nvPr>
        </p:nvSpPr>
        <p:spPr/>
        <p:txBody>
          <a:bodyPr/>
          <a:lstStyle/>
          <a:p>
            <a:fld id="{6F64867C-1D67-F543-9831-72FD03ECC1D3}" type="slidenum">
              <a:rPr kumimoji="1" lang="zh-TW" altLang="en-US" smtClean="0"/>
              <a:t>‹#›</a:t>
            </a:fld>
            <a:endParaRPr kumimoji="1" lang="zh-TW" altLang="en-US"/>
          </a:p>
        </p:txBody>
      </p:sp>
    </p:spTree>
    <p:extLst>
      <p:ext uri="{BB962C8B-B14F-4D97-AF65-F5344CB8AC3E}">
        <p14:creationId xmlns:p14="http://schemas.microsoft.com/office/powerpoint/2010/main" val="38169634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1458988" y="7547788"/>
            <a:ext cx="18443377" cy="12593645"/>
          </a:xfrm>
        </p:spPr>
        <p:txBody>
          <a:bodyPr anchor="b"/>
          <a:lstStyle>
            <a:lvl1pPr>
              <a:defRPr sz="14031"/>
            </a:lvl1pPr>
          </a:lstStyle>
          <a:p>
            <a:r>
              <a:rPr lang="zh-TW" altLang="en-US"/>
              <a:t>按一下以編輯母片標題樣式</a:t>
            </a:r>
            <a:endParaRPr lang="en-US" dirty="0"/>
          </a:p>
        </p:txBody>
      </p:sp>
      <p:sp>
        <p:nvSpPr>
          <p:cNvPr id="3" name="Text Placeholder 2"/>
          <p:cNvSpPr>
            <a:spLocks noGrp="1"/>
          </p:cNvSpPr>
          <p:nvPr>
            <p:ph type="body" idx="1"/>
          </p:nvPr>
        </p:nvSpPr>
        <p:spPr>
          <a:xfrm>
            <a:off x="1458988" y="20260574"/>
            <a:ext cx="18443377" cy="6622701"/>
          </a:xfrm>
        </p:spPr>
        <p:txBody>
          <a:bodyPr/>
          <a:lstStyle>
            <a:lvl1pPr marL="0" indent="0">
              <a:buNone/>
              <a:defRPr sz="5612">
                <a:solidFill>
                  <a:schemeClr val="tx1"/>
                </a:solidFill>
              </a:defRPr>
            </a:lvl1pPr>
            <a:lvl2pPr marL="1069162" indent="0">
              <a:buNone/>
              <a:defRPr sz="4677">
                <a:solidFill>
                  <a:schemeClr val="tx1">
                    <a:tint val="75000"/>
                  </a:schemeClr>
                </a:solidFill>
              </a:defRPr>
            </a:lvl2pPr>
            <a:lvl3pPr marL="2138324" indent="0">
              <a:buNone/>
              <a:defRPr sz="4209">
                <a:solidFill>
                  <a:schemeClr val="tx1">
                    <a:tint val="75000"/>
                  </a:schemeClr>
                </a:solidFill>
              </a:defRPr>
            </a:lvl3pPr>
            <a:lvl4pPr marL="3207487" indent="0">
              <a:buNone/>
              <a:defRPr sz="3742">
                <a:solidFill>
                  <a:schemeClr val="tx1">
                    <a:tint val="75000"/>
                  </a:schemeClr>
                </a:solidFill>
              </a:defRPr>
            </a:lvl4pPr>
            <a:lvl5pPr marL="4276649" indent="0">
              <a:buNone/>
              <a:defRPr sz="3742">
                <a:solidFill>
                  <a:schemeClr val="tx1">
                    <a:tint val="75000"/>
                  </a:schemeClr>
                </a:solidFill>
              </a:defRPr>
            </a:lvl5pPr>
            <a:lvl6pPr marL="5345811" indent="0">
              <a:buNone/>
              <a:defRPr sz="3742">
                <a:solidFill>
                  <a:schemeClr val="tx1">
                    <a:tint val="75000"/>
                  </a:schemeClr>
                </a:solidFill>
              </a:defRPr>
            </a:lvl6pPr>
            <a:lvl7pPr marL="6414973" indent="0">
              <a:buNone/>
              <a:defRPr sz="3742">
                <a:solidFill>
                  <a:schemeClr val="tx1">
                    <a:tint val="75000"/>
                  </a:schemeClr>
                </a:solidFill>
              </a:defRPr>
            </a:lvl7pPr>
            <a:lvl8pPr marL="7484135" indent="0">
              <a:buNone/>
              <a:defRPr sz="3742">
                <a:solidFill>
                  <a:schemeClr val="tx1">
                    <a:tint val="75000"/>
                  </a:schemeClr>
                </a:solidFill>
              </a:defRPr>
            </a:lvl8pPr>
            <a:lvl9pPr marL="8553298" indent="0">
              <a:buNone/>
              <a:defRPr sz="3742">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DF8642C6-F629-9546-9F33-7BA9CD620078}" type="datetimeFigureOut">
              <a:rPr kumimoji="1" lang="zh-TW" altLang="en-US" smtClean="0"/>
              <a:t>2025/3/22</a:t>
            </a:fld>
            <a:endParaRPr kumimoji="1" lang="zh-TW" altLang="en-US"/>
          </a:p>
        </p:txBody>
      </p:sp>
      <p:sp>
        <p:nvSpPr>
          <p:cNvPr id="5" name="Footer Placeholder 4"/>
          <p:cNvSpPr>
            <a:spLocks noGrp="1"/>
          </p:cNvSpPr>
          <p:nvPr>
            <p:ph type="ftr" sz="quarter" idx="11"/>
          </p:nvPr>
        </p:nvSpPr>
        <p:spPr/>
        <p:txBody>
          <a:bodyPr/>
          <a:lstStyle/>
          <a:p>
            <a:endParaRPr kumimoji="1" lang="zh-TW" altLang="en-US"/>
          </a:p>
        </p:txBody>
      </p:sp>
      <p:sp>
        <p:nvSpPr>
          <p:cNvPr id="6" name="Slide Number Placeholder 5"/>
          <p:cNvSpPr>
            <a:spLocks noGrp="1"/>
          </p:cNvSpPr>
          <p:nvPr>
            <p:ph type="sldNum" sz="quarter" idx="12"/>
          </p:nvPr>
        </p:nvSpPr>
        <p:spPr/>
        <p:txBody>
          <a:bodyPr/>
          <a:lstStyle/>
          <a:p>
            <a:fld id="{6F64867C-1D67-F543-9831-72FD03ECC1D3}" type="slidenum">
              <a:rPr kumimoji="1" lang="zh-TW" altLang="en-US" smtClean="0"/>
              <a:t>‹#›</a:t>
            </a:fld>
            <a:endParaRPr kumimoji="1" lang="zh-TW" altLang="en-US"/>
          </a:p>
        </p:txBody>
      </p:sp>
    </p:spTree>
    <p:extLst>
      <p:ext uri="{BB962C8B-B14F-4D97-AF65-F5344CB8AC3E}">
        <p14:creationId xmlns:p14="http://schemas.microsoft.com/office/powerpoint/2010/main" val="17710173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1470124" y="8059374"/>
            <a:ext cx="9088041" cy="19209345"/>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10825460" y="8059374"/>
            <a:ext cx="9088041" cy="19209345"/>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DF8642C6-F629-9546-9F33-7BA9CD620078}" type="datetimeFigureOut">
              <a:rPr kumimoji="1" lang="zh-TW" altLang="en-US" smtClean="0"/>
              <a:t>2025/3/22</a:t>
            </a:fld>
            <a:endParaRPr kumimoji="1" lang="zh-TW" altLang="en-US"/>
          </a:p>
        </p:txBody>
      </p:sp>
      <p:sp>
        <p:nvSpPr>
          <p:cNvPr id="6" name="Footer Placeholder 5"/>
          <p:cNvSpPr>
            <a:spLocks noGrp="1"/>
          </p:cNvSpPr>
          <p:nvPr>
            <p:ph type="ftr" sz="quarter" idx="11"/>
          </p:nvPr>
        </p:nvSpPr>
        <p:spPr/>
        <p:txBody>
          <a:bodyPr/>
          <a:lstStyle/>
          <a:p>
            <a:endParaRPr kumimoji="1" lang="zh-TW" altLang="en-US"/>
          </a:p>
        </p:txBody>
      </p:sp>
      <p:sp>
        <p:nvSpPr>
          <p:cNvPr id="7" name="Slide Number Placeholder 6"/>
          <p:cNvSpPr>
            <a:spLocks noGrp="1"/>
          </p:cNvSpPr>
          <p:nvPr>
            <p:ph type="sldNum" sz="quarter" idx="12"/>
          </p:nvPr>
        </p:nvSpPr>
        <p:spPr/>
        <p:txBody>
          <a:bodyPr/>
          <a:lstStyle/>
          <a:p>
            <a:fld id="{6F64867C-1D67-F543-9831-72FD03ECC1D3}" type="slidenum">
              <a:rPr kumimoji="1" lang="zh-TW" altLang="en-US" smtClean="0"/>
              <a:t>‹#›</a:t>
            </a:fld>
            <a:endParaRPr kumimoji="1" lang="zh-TW" altLang="en-US"/>
          </a:p>
        </p:txBody>
      </p:sp>
    </p:spTree>
    <p:extLst>
      <p:ext uri="{BB962C8B-B14F-4D97-AF65-F5344CB8AC3E}">
        <p14:creationId xmlns:p14="http://schemas.microsoft.com/office/powerpoint/2010/main" val="28637953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1472909" y="1611882"/>
            <a:ext cx="18443377" cy="5851808"/>
          </a:xfrm>
        </p:spPr>
        <p:txBody>
          <a:bodyPr/>
          <a:lstStyle/>
          <a:p>
            <a:r>
              <a:rPr lang="zh-TW" altLang="en-US"/>
              <a:t>按一下以編輯母片標題樣式</a:t>
            </a:r>
            <a:endParaRPr lang="en-US" dirty="0"/>
          </a:p>
        </p:txBody>
      </p:sp>
      <p:sp>
        <p:nvSpPr>
          <p:cNvPr id="3" name="Text Placeholder 2"/>
          <p:cNvSpPr>
            <a:spLocks noGrp="1"/>
          </p:cNvSpPr>
          <p:nvPr>
            <p:ph type="body" idx="1"/>
          </p:nvPr>
        </p:nvSpPr>
        <p:spPr>
          <a:xfrm>
            <a:off x="1472912" y="7421634"/>
            <a:ext cx="9046274" cy="3637228"/>
          </a:xfrm>
        </p:spPr>
        <p:txBody>
          <a:bodyPr anchor="b"/>
          <a:lstStyle>
            <a:lvl1pPr marL="0" indent="0">
              <a:buNone/>
              <a:defRPr sz="5612" b="1"/>
            </a:lvl1pPr>
            <a:lvl2pPr marL="1069162" indent="0">
              <a:buNone/>
              <a:defRPr sz="4677" b="1"/>
            </a:lvl2pPr>
            <a:lvl3pPr marL="2138324" indent="0">
              <a:buNone/>
              <a:defRPr sz="4209" b="1"/>
            </a:lvl3pPr>
            <a:lvl4pPr marL="3207487" indent="0">
              <a:buNone/>
              <a:defRPr sz="3742" b="1"/>
            </a:lvl4pPr>
            <a:lvl5pPr marL="4276649" indent="0">
              <a:buNone/>
              <a:defRPr sz="3742" b="1"/>
            </a:lvl5pPr>
            <a:lvl6pPr marL="5345811" indent="0">
              <a:buNone/>
              <a:defRPr sz="3742" b="1"/>
            </a:lvl6pPr>
            <a:lvl7pPr marL="6414973" indent="0">
              <a:buNone/>
              <a:defRPr sz="3742" b="1"/>
            </a:lvl7pPr>
            <a:lvl8pPr marL="7484135" indent="0">
              <a:buNone/>
              <a:defRPr sz="3742" b="1"/>
            </a:lvl8pPr>
            <a:lvl9pPr marL="8553298" indent="0">
              <a:buNone/>
              <a:defRPr sz="3742" b="1"/>
            </a:lvl9pPr>
          </a:lstStyle>
          <a:p>
            <a:pPr lvl="0"/>
            <a:r>
              <a:rPr lang="zh-TW" altLang="en-US"/>
              <a:t>按一下以編輯母片文字樣式</a:t>
            </a:r>
          </a:p>
        </p:txBody>
      </p:sp>
      <p:sp>
        <p:nvSpPr>
          <p:cNvPr id="4" name="Content Placeholder 3"/>
          <p:cNvSpPr>
            <a:spLocks noGrp="1"/>
          </p:cNvSpPr>
          <p:nvPr>
            <p:ph sz="half" idx="2"/>
          </p:nvPr>
        </p:nvSpPr>
        <p:spPr>
          <a:xfrm>
            <a:off x="1472912" y="11058863"/>
            <a:ext cx="9046274" cy="16265921"/>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10825461" y="7421634"/>
            <a:ext cx="9090826" cy="3637228"/>
          </a:xfrm>
        </p:spPr>
        <p:txBody>
          <a:bodyPr anchor="b"/>
          <a:lstStyle>
            <a:lvl1pPr marL="0" indent="0">
              <a:buNone/>
              <a:defRPr sz="5612" b="1"/>
            </a:lvl1pPr>
            <a:lvl2pPr marL="1069162" indent="0">
              <a:buNone/>
              <a:defRPr sz="4677" b="1"/>
            </a:lvl2pPr>
            <a:lvl3pPr marL="2138324" indent="0">
              <a:buNone/>
              <a:defRPr sz="4209" b="1"/>
            </a:lvl3pPr>
            <a:lvl4pPr marL="3207487" indent="0">
              <a:buNone/>
              <a:defRPr sz="3742" b="1"/>
            </a:lvl4pPr>
            <a:lvl5pPr marL="4276649" indent="0">
              <a:buNone/>
              <a:defRPr sz="3742" b="1"/>
            </a:lvl5pPr>
            <a:lvl6pPr marL="5345811" indent="0">
              <a:buNone/>
              <a:defRPr sz="3742" b="1"/>
            </a:lvl6pPr>
            <a:lvl7pPr marL="6414973" indent="0">
              <a:buNone/>
              <a:defRPr sz="3742" b="1"/>
            </a:lvl7pPr>
            <a:lvl8pPr marL="7484135" indent="0">
              <a:buNone/>
              <a:defRPr sz="3742" b="1"/>
            </a:lvl8pPr>
            <a:lvl9pPr marL="8553298" indent="0">
              <a:buNone/>
              <a:defRPr sz="3742" b="1"/>
            </a:lvl9pPr>
          </a:lstStyle>
          <a:p>
            <a:pPr lvl="0"/>
            <a:r>
              <a:rPr lang="zh-TW" altLang="en-US"/>
              <a:t>按一下以編輯母片文字樣式</a:t>
            </a:r>
          </a:p>
        </p:txBody>
      </p:sp>
      <p:sp>
        <p:nvSpPr>
          <p:cNvPr id="6" name="Content Placeholder 5"/>
          <p:cNvSpPr>
            <a:spLocks noGrp="1"/>
          </p:cNvSpPr>
          <p:nvPr>
            <p:ph sz="quarter" idx="4"/>
          </p:nvPr>
        </p:nvSpPr>
        <p:spPr>
          <a:xfrm>
            <a:off x="10825461" y="11058863"/>
            <a:ext cx="9090826" cy="16265921"/>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DF8642C6-F629-9546-9F33-7BA9CD620078}" type="datetimeFigureOut">
              <a:rPr kumimoji="1" lang="zh-TW" altLang="en-US" smtClean="0"/>
              <a:t>2025/3/22</a:t>
            </a:fld>
            <a:endParaRPr kumimoji="1" lang="zh-TW" altLang="en-US"/>
          </a:p>
        </p:txBody>
      </p:sp>
      <p:sp>
        <p:nvSpPr>
          <p:cNvPr id="8" name="Footer Placeholder 7"/>
          <p:cNvSpPr>
            <a:spLocks noGrp="1"/>
          </p:cNvSpPr>
          <p:nvPr>
            <p:ph type="ftr" sz="quarter" idx="11"/>
          </p:nvPr>
        </p:nvSpPr>
        <p:spPr/>
        <p:txBody>
          <a:bodyPr/>
          <a:lstStyle/>
          <a:p>
            <a:endParaRPr kumimoji="1" lang="zh-TW" altLang="en-US"/>
          </a:p>
        </p:txBody>
      </p:sp>
      <p:sp>
        <p:nvSpPr>
          <p:cNvPr id="9" name="Slide Number Placeholder 8"/>
          <p:cNvSpPr>
            <a:spLocks noGrp="1"/>
          </p:cNvSpPr>
          <p:nvPr>
            <p:ph type="sldNum" sz="quarter" idx="12"/>
          </p:nvPr>
        </p:nvSpPr>
        <p:spPr/>
        <p:txBody>
          <a:bodyPr/>
          <a:lstStyle/>
          <a:p>
            <a:fld id="{6F64867C-1D67-F543-9831-72FD03ECC1D3}" type="slidenum">
              <a:rPr kumimoji="1" lang="zh-TW" altLang="en-US" smtClean="0"/>
              <a:t>‹#›</a:t>
            </a:fld>
            <a:endParaRPr kumimoji="1" lang="zh-TW" altLang="en-US"/>
          </a:p>
        </p:txBody>
      </p:sp>
    </p:spTree>
    <p:extLst>
      <p:ext uri="{BB962C8B-B14F-4D97-AF65-F5344CB8AC3E}">
        <p14:creationId xmlns:p14="http://schemas.microsoft.com/office/powerpoint/2010/main" val="39974264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DF8642C6-F629-9546-9F33-7BA9CD620078}" type="datetimeFigureOut">
              <a:rPr kumimoji="1" lang="zh-TW" altLang="en-US" smtClean="0"/>
              <a:t>2025/3/22</a:t>
            </a:fld>
            <a:endParaRPr kumimoji="1" lang="zh-TW" altLang="en-US"/>
          </a:p>
        </p:txBody>
      </p:sp>
      <p:sp>
        <p:nvSpPr>
          <p:cNvPr id="4" name="Footer Placeholder 3"/>
          <p:cNvSpPr>
            <a:spLocks noGrp="1"/>
          </p:cNvSpPr>
          <p:nvPr>
            <p:ph type="ftr" sz="quarter" idx="11"/>
          </p:nvPr>
        </p:nvSpPr>
        <p:spPr/>
        <p:txBody>
          <a:bodyPr/>
          <a:lstStyle/>
          <a:p>
            <a:endParaRPr kumimoji="1" lang="zh-TW" altLang="en-US"/>
          </a:p>
        </p:txBody>
      </p:sp>
      <p:sp>
        <p:nvSpPr>
          <p:cNvPr id="5" name="Slide Number Placeholder 4"/>
          <p:cNvSpPr>
            <a:spLocks noGrp="1"/>
          </p:cNvSpPr>
          <p:nvPr>
            <p:ph type="sldNum" sz="quarter" idx="12"/>
          </p:nvPr>
        </p:nvSpPr>
        <p:spPr/>
        <p:txBody>
          <a:bodyPr/>
          <a:lstStyle/>
          <a:p>
            <a:fld id="{6F64867C-1D67-F543-9831-72FD03ECC1D3}" type="slidenum">
              <a:rPr kumimoji="1" lang="zh-TW" altLang="en-US" smtClean="0"/>
              <a:t>‹#›</a:t>
            </a:fld>
            <a:endParaRPr kumimoji="1" lang="zh-TW" altLang="en-US"/>
          </a:p>
        </p:txBody>
      </p:sp>
    </p:spTree>
    <p:extLst>
      <p:ext uri="{BB962C8B-B14F-4D97-AF65-F5344CB8AC3E}">
        <p14:creationId xmlns:p14="http://schemas.microsoft.com/office/powerpoint/2010/main" val="37733035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F8642C6-F629-9546-9F33-7BA9CD620078}" type="datetimeFigureOut">
              <a:rPr kumimoji="1" lang="zh-TW" altLang="en-US" smtClean="0"/>
              <a:t>2025/3/22</a:t>
            </a:fld>
            <a:endParaRPr kumimoji="1" lang="zh-TW" altLang="en-US"/>
          </a:p>
        </p:txBody>
      </p:sp>
      <p:sp>
        <p:nvSpPr>
          <p:cNvPr id="3" name="Footer Placeholder 2"/>
          <p:cNvSpPr>
            <a:spLocks noGrp="1"/>
          </p:cNvSpPr>
          <p:nvPr>
            <p:ph type="ftr" sz="quarter" idx="11"/>
          </p:nvPr>
        </p:nvSpPr>
        <p:spPr/>
        <p:txBody>
          <a:bodyPr/>
          <a:lstStyle/>
          <a:p>
            <a:endParaRPr kumimoji="1" lang="zh-TW" altLang="en-US"/>
          </a:p>
        </p:txBody>
      </p:sp>
      <p:sp>
        <p:nvSpPr>
          <p:cNvPr id="4" name="Slide Number Placeholder 3"/>
          <p:cNvSpPr>
            <a:spLocks noGrp="1"/>
          </p:cNvSpPr>
          <p:nvPr>
            <p:ph type="sldNum" sz="quarter" idx="12"/>
          </p:nvPr>
        </p:nvSpPr>
        <p:spPr/>
        <p:txBody>
          <a:bodyPr/>
          <a:lstStyle/>
          <a:p>
            <a:fld id="{6F64867C-1D67-F543-9831-72FD03ECC1D3}" type="slidenum">
              <a:rPr kumimoji="1" lang="zh-TW" altLang="en-US" smtClean="0"/>
              <a:t>‹#›</a:t>
            </a:fld>
            <a:endParaRPr kumimoji="1" lang="zh-TW" altLang="en-US"/>
          </a:p>
        </p:txBody>
      </p:sp>
    </p:spTree>
    <p:extLst>
      <p:ext uri="{BB962C8B-B14F-4D97-AF65-F5344CB8AC3E}">
        <p14:creationId xmlns:p14="http://schemas.microsoft.com/office/powerpoint/2010/main" val="3908975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Title 1"/>
          <p:cNvSpPr>
            <a:spLocks noGrp="1"/>
          </p:cNvSpPr>
          <p:nvPr>
            <p:ph type="title"/>
          </p:nvPr>
        </p:nvSpPr>
        <p:spPr>
          <a:xfrm>
            <a:off x="1472909" y="2018348"/>
            <a:ext cx="6896776" cy="7064216"/>
          </a:xfrm>
        </p:spPr>
        <p:txBody>
          <a:bodyPr anchor="b"/>
          <a:lstStyle>
            <a:lvl1pPr>
              <a:defRPr sz="7483"/>
            </a:lvl1pPr>
          </a:lstStyle>
          <a:p>
            <a:r>
              <a:rPr lang="zh-TW" altLang="en-US"/>
              <a:t>按一下以編輯母片標題樣式</a:t>
            </a:r>
            <a:endParaRPr lang="en-US" dirty="0"/>
          </a:p>
        </p:txBody>
      </p:sp>
      <p:sp>
        <p:nvSpPr>
          <p:cNvPr id="3" name="Content Placeholder 2"/>
          <p:cNvSpPr>
            <a:spLocks noGrp="1"/>
          </p:cNvSpPr>
          <p:nvPr>
            <p:ph idx="1"/>
          </p:nvPr>
        </p:nvSpPr>
        <p:spPr>
          <a:xfrm>
            <a:off x="9090826" y="4359077"/>
            <a:ext cx="10825460" cy="21515024"/>
          </a:xfrm>
        </p:spPr>
        <p:txBody>
          <a:bodyPr/>
          <a:lstStyle>
            <a:lvl1pPr>
              <a:defRPr sz="7483"/>
            </a:lvl1pPr>
            <a:lvl2pPr>
              <a:defRPr sz="6548"/>
            </a:lvl2pPr>
            <a:lvl3pPr>
              <a:defRPr sz="5612"/>
            </a:lvl3pPr>
            <a:lvl4pPr>
              <a:defRPr sz="4677"/>
            </a:lvl4pPr>
            <a:lvl5pPr>
              <a:defRPr sz="4677"/>
            </a:lvl5pPr>
            <a:lvl6pPr>
              <a:defRPr sz="4677"/>
            </a:lvl6pPr>
            <a:lvl7pPr>
              <a:defRPr sz="4677"/>
            </a:lvl7pPr>
            <a:lvl8pPr>
              <a:defRPr sz="4677"/>
            </a:lvl8pPr>
            <a:lvl9pPr>
              <a:defRPr sz="4677"/>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1472909" y="9082564"/>
            <a:ext cx="6896776" cy="16826573"/>
          </a:xfrm>
        </p:spPr>
        <p:txBody>
          <a:bodyPr/>
          <a:lstStyle>
            <a:lvl1pPr marL="0" indent="0">
              <a:buNone/>
              <a:defRPr sz="3742"/>
            </a:lvl1pPr>
            <a:lvl2pPr marL="1069162" indent="0">
              <a:buNone/>
              <a:defRPr sz="3274"/>
            </a:lvl2pPr>
            <a:lvl3pPr marL="2138324" indent="0">
              <a:buNone/>
              <a:defRPr sz="2806"/>
            </a:lvl3pPr>
            <a:lvl4pPr marL="3207487" indent="0">
              <a:buNone/>
              <a:defRPr sz="2339"/>
            </a:lvl4pPr>
            <a:lvl5pPr marL="4276649" indent="0">
              <a:buNone/>
              <a:defRPr sz="2339"/>
            </a:lvl5pPr>
            <a:lvl6pPr marL="5345811" indent="0">
              <a:buNone/>
              <a:defRPr sz="2339"/>
            </a:lvl6pPr>
            <a:lvl7pPr marL="6414973" indent="0">
              <a:buNone/>
              <a:defRPr sz="2339"/>
            </a:lvl7pPr>
            <a:lvl8pPr marL="7484135" indent="0">
              <a:buNone/>
              <a:defRPr sz="2339"/>
            </a:lvl8pPr>
            <a:lvl9pPr marL="8553298" indent="0">
              <a:buNone/>
              <a:defRPr sz="2339"/>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DF8642C6-F629-9546-9F33-7BA9CD620078}" type="datetimeFigureOut">
              <a:rPr kumimoji="1" lang="zh-TW" altLang="en-US" smtClean="0"/>
              <a:t>2025/3/22</a:t>
            </a:fld>
            <a:endParaRPr kumimoji="1" lang="zh-TW" altLang="en-US"/>
          </a:p>
        </p:txBody>
      </p:sp>
      <p:sp>
        <p:nvSpPr>
          <p:cNvPr id="6" name="Footer Placeholder 5"/>
          <p:cNvSpPr>
            <a:spLocks noGrp="1"/>
          </p:cNvSpPr>
          <p:nvPr>
            <p:ph type="ftr" sz="quarter" idx="11"/>
          </p:nvPr>
        </p:nvSpPr>
        <p:spPr/>
        <p:txBody>
          <a:bodyPr/>
          <a:lstStyle/>
          <a:p>
            <a:endParaRPr kumimoji="1" lang="zh-TW" altLang="en-US"/>
          </a:p>
        </p:txBody>
      </p:sp>
      <p:sp>
        <p:nvSpPr>
          <p:cNvPr id="7" name="Slide Number Placeholder 6"/>
          <p:cNvSpPr>
            <a:spLocks noGrp="1"/>
          </p:cNvSpPr>
          <p:nvPr>
            <p:ph type="sldNum" sz="quarter" idx="12"/>
          </p:nvPr>
        </p:nvSpPr>
        <p:spPr/>
        <p:txBody>
          <a:bodyPr/>
          <a:lstStyle/>
          <a:p>
            <a:fld id="{6F64867C-1D67-F543-9831-72FD03ECC1D3}" type="slidenum">
              <a:rPr kumimoji="1" lang="zh-TW" altLang="en-US" smtClean="0"/>
              <a:t>‹#›</a:t>
            </a:fld>
            <a:endParaRPr kumimoji="1" lang="zh-TW" altLang="en-US"/>
          </a:p>
        </p:txBody>
      </p:sp>
    </p:spTree>
    <p:extLst>
      <p:ext uri="{BB962C8B-B14F-4D97-AF65-F5344CB8AC3E}">
        <p14:creationId xmlns:p14="http://schemas.microsoft.com/office/powerpoint/2010/main" val="24385878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Title 1"/>
          <p:cNvSpPr>
            <a:spLocks noGrp="1"/>
          </p:cNvSpPr>
          <p:nvPr>
            <p:ph type="title"/>
          </p:nvPr>
        </p:nvSpPr>
        <p:spPr>
          <a:xfrm>
            <a:off x="1472909" y="2018348"/>
            <a:ext cx="6896776" cy="7064216"/>
          </a:xfrm>
        </p:spPr>
        <p:txBody>
          <a:bodyPr anchor="b"/>
          <a:lstStyle>
            <a:lvl1pPr>
              <a:defRPr sz="7483"/>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9090826" y="4359077"/>
            <a:ext cx="10825460" cy="21515024"/>
          </a:xfrm>
        </p:spPr>
        <p:txBody>
          <a:bodyPr anchor="t"/>
          <a:lstStyle>
            <a:lvl1pPr marL="0" indent="0">
              <a:buNone/>
              <a:defRPr sz="7483"/>
            </a:lvl1pPr>
            <a:lvl2pPr marL="1069162" indent="0">
              <a:buNone/>
              <a:defRPr sz="6548"/>
            </a:lvl2pPr>
            <a:lvl3pPr marL="2138324" indent="0">
              <a:buNone/>
              <a:defRPr sz="5612"/>
            </a:lvl3pPr>
            <a:lvl4pPr marL="3207487" indent="0">
              <a:buNone/>
              <a:defRPr sz="4677"/>
            </a:lvl4pPr>
            <a:lvl5pPr marL="4276649" indent="0">
              <a:buNone/>
              <a:defRPr sz="4677"/>
            </a:lvl5pPr>
            <a:lvl6pPr marL="5345811" indent="0">
              <a:buNone/>
              <a:defRPr sz="4677"/>
            </a:lvl6pPr>
            <a:lvl7pPr marL="6414973" indent="0">
              <a:buNone/>
              <a:defRPr sz="4677"/>
            </a:lvl7pPr>
            <a:lvl8pPr marL="7484135" indent="0">
              <a:buNone/>
              <a:defRPr sz="4677"/>
            </a:lvl8pPr>
            <a:lvl9pPr marL="8553298" indent="0">
              <a:buNone/>
              <a:defRPr sz="4677"/>
            </a:lvl9pPr>
          </a:lstStyle>
          <a:p>
            <a:r>
              <a:rPr lang="zh-TW" altLang="en-US"/>
              <a:t>按一下圖示以新增圖片</a:t>
            </a:r>
            <a:endParaRPr lang="en-US" dirty="0"/>
          </a:p>
        </p:txBody>
      </p:sp>
      <p:sp>
        <p:nvSpPr>
          <p:cNvPr id="4" name="Text Placeholder 3"/>
          <p:cNvSpPr>
            <a:spLocks noGrp="1"/>
          </p:cNvSpPr>
          <p:nvPr>
            <p:ph type="body" sz="half" idx="2"/>
          </p:nvPr>
        </p:nvSpPr>
        <p:spPr>
          <a:xfrm>
            <a:off x="1472909" y="9082564"/>
            <a:ext cx="6896776" cy="16826573"/>
          </a:xfrm>
        </p:spPr>
        <p:txBody>
          <a:bodyPr/>
          <a:lstStyle>
            <a:lvl1pPr marL="0" indent="0">
              <a:buNone/>
              <a:defRPr sz="3742"/>
            </a:lvl1pPr>
            <a:lvl2pPr marL="1069162" indent="0">
              <a:buNone/>
              <a:defRPr sz="3274"/>
            </a:lvl2pPr>
            <a:lvl3pPr marL="2138324" indent="0">
              <a:buNone/>
              <a:defRPr sz="2806"/>
            </a:lvl3pPr>
            <a:lvl4pPr marL="3207487" indent="0">
              <a:buNone/>
              <a:defRPr sz="2339"/>
            </a:lvl4pPr>
            <a:lvl5pPr marL="4276649" indent="0">
              <a:buNone/>
              <a:defRPr sz="2339"/>
            </a:lvl5pPr>
            <a:lvl6pPr marL="5345811" indent="0">
              <a:buNone/>
              <a:defRPr sz="2339"/>
            </a:lvl6pPr>
            <a:lvl7pPr marL="6414973" indent="0">
              <a:buNone/>
              <a:defRPr sz="2339"/>
            </a:lvl7pPr>
            <a:lvl8pPr marL="7484135" indent="0">
              <a:buNone/>
              <a:defRPr sz="2339"/>
            </a:lvl8pPr>
            <a:lvl9pPr marL="8553298" indent="0">
              <a:buNone/>
              <a:defRPr sz="2339"/>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DF8642C6-F629-9546-9F33-7BA9CD620078}" type="datetimeFigureOut">
              <a:rPr kumimoji="1" lang="zh-TW" altLang="en-US" smtClean="0"/>
              <a:t>2025/3/22</a:t>
            </a:fld>
            <a:endParaRPr kumimoji="1" lang="zh-TW" altLang="en-US"/>
          </a:p>
        </p:txBody>
      </p:sp>
      <p:sp>
        <p:nvSpPr>
          <p:cNvPr id="6" name="Footer Placeholder 5"/>
          <p:cNvSpPr>
            <a:spLocks noGrp="1"/>
          </p:cNvSpPr>
          <p:nvPr>
            <p:ph type="ftr" sz="quarter" idx="11"/>
          </p:nvPr>
        </p:nvSpPr>
        <p:spPr/>
        <p:txBody>
          <a:bodyPr/>
          <a:lstStyle/>
          <a:p>
            <a:endParaRPr kumimoji="1" lang="zh-TW" altLang="en-US"/>
          </a:p>
        </p:txBody>
      </p:sp>
      <p:sp>
        <p:nvSpPr>
          <p:cNvPr id="7" name="Slide Number Placeholder 6"/>
          <p:cNvSpPr>
            <a:spLocks noGrp="1"/>
          </p:cNvSpPr>
          <p:nvPr>
            <p:ph type="sldNum" sz="quarter" idx="12"/>
          </p:nvPr>
        </p:nvSpPr>
        <p:spPr/>
        <p:txBody>
          <a:bodyPr/>
          <a:lstStyle/>
          <a:p>
            <a:fld id="{6F64867C-1D67-F543-9831-72FD03ECC1D3}" type="slidenum">
              <a:rPr kumimoji="1" lang="zh-TW" altLang="en-US" smtClean="0"/>
              <a:t>‹#›</a:t>
            </a:fld>
            <a:endParaRPr kumimoji="1" lang="zh-TW" altLang="en-US"/>
          </a:p>
        </p:txBody>
      </p:sp>
    </p:spTree>
    <p:extLst>
      <p:ext uri="{BB962C8B-B14F-4D97-AF65-F5344CB8AC3E}">
        <p14:creationId xmlns:p14="http://schemas.microsoft.com/office/powerpoint/2010/main" val="9007533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70124" y="1611882"/>
            <a:ext cx="18443377" cy="5851808"/>
          </a:xfrm>
          <a:prstGeom prst="rect">
            <a:avLst/>
          </a:prstGeom>
        </p:spPr>
        <p:txBody>
          <a:bodyPr vert="horz" lIns="91440" tIns="45720" rIns="91440" bIns="45720" rtlCol="0" anchor="ctr">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1470124" y="8059374"/>
            <a:ext cx="18443377" cy="19209345"/>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1470124" y="28060644"/>
            <a:ext cx="4811316" cy="1611875"/>
          </a:xfrm>
          <a:prstGeom prst="rect">
            <a:avLst/>
          </a:prstGeom>
        </p:spPr>
        <p:txBody>
          <a:bodyPr vert="horz" lIns="91440" tIns="45720" rIns="91440" bIns="45720" rtlCol="0" anchor="ctr"/>
          <a:lstStyle>
            <a:lvl1pPr algn="l">
              <a:defRPr sz="2806">
                <a:solidFill>
                  <a:schemeClr val="tx1">
                    <a:tint val="75000"/>
                  </a:schemeClr>
                </a:solidFill>
              </a:defRPr>
            </a:lvl1pPr>
          </a:lstStyle>
          <a:p>
            <a:fld id="{DF8642C6-F629-9546-9F33-7BA9CD620078}" type="datetimeFigureOut">
              <a:rPr kumimoji="1" lang="zh-TW" altLang="en-US" smtClean="0"/>
              <a:t>2025/3/22</a:t>
            </a:fld>
            <a:endParaRPr kumimoji="1" lang="zh-TW" altLang="en-US"/>
          </a:p>
        </p:txBody>
      </p:sp>
      <p:sp>
        <p:nvSpPr>
          <p:cNvPr id="5" name="Footer Placeholder 4"/>
          <p:cNvSpPr>
            <a:spLocks noGrp="1"/>
          </p:cNvSpPr>
          <p:nvPr>
            <p:ph type="ftr" sz="quarter" idx="3"/>
          </p:nvPr>
        </p:nvSpPr>
        <p:spPr>
          <a:xfrm>
            <a:off x="7083326" y="28060644"/>
            <a:ext cx="7216973" cy="1611875"/>
          </a:xfrm>
          <a:prstGeom prst="rect">
            <a:avLst/>
          </a:prstGeom>
        </p:spPr>
        <p:txBody>
          <a:bodyPr vert="horz" lIns="91440" tIns="45720" rIns="91440" bIns="45720" rtlCol="0" anchor="ctr"/>
          <a:lstStyle>
            <a:lvl1pPr algn="ctr">
              <a:defRPr sz="2806">
                <a:solidFill>
                  <a:schemeClr val="tx1">
                    <a:tint val="75000"/>
                  </a:schemeClr>
                </a:solidFill>
              </a:defRPr>
            </a:lvl1pPr>
          </a:lstStyle>
          <a:p>
            <a:endParaRPr kumimoji="1" lang="zh-TW" altLang="en-US"/>
          </a:p>
        </p:txBody>
      </p:sp>
      <p:sp>
        <p:nvSpPr>
          <p:cNvPr id="6" name="Slide Number Placeholder 5"/>
          <p:cNvSpPr>
            <a:spLocks noGrp="1"/>
          </p:cNvSpPr>
          <p:nvPr>
            <p:ph type="sldNum" sz="quarter" idx="4"/>
          </p:nvPr>
        </p:nvSpPr>
        <p:spPr>
          <a:xfrm>
            <a:off x="15102185" y="28060644"/>
            <a:ext cx="4811316" cy="1611875"/>
          </a:xfrm>
          <a:prstGeom prst="rect">
            <a:avLst/>
          </a:prstGeom>
        </p:spPr>
        <p:txBody>
          <a:bodyPr vert="horz" lIns="91440" tIns="45720" rIns="91440" bIns="45720" rtlCol="0" anchor="ctr"/>
          <a:lstStyle>
            <a:lvl1pPr algn="r">
              <a:defRPr sz="2806">
                <a:solidFill>
                  <a:schemeClr val="tx1">
                    <a:tint val="75000"/>
                  </a:schemeClr>
                </a:solidFill>
              </a:defRPr>
            </a:lvl1pPr>
          </a:lstStyle>
          <a:p>
            <a:fld id="{6F64867C-1D67-F543-9831-72FD03ECC1D3}" type="slidenum">
              <a:rPr kumimoji="1" lang="zh-TW" altLang="en-US" smtClean="0"/>
              <a:t>‹#›</a:t>
            </a:fld>
            <a:endParaRPr kumimoji="1" lang="zh-TW" altLang="en-US"/>
          </a:p>
        </p:txBody>
      </p:sp>
    </p:spTree>
    <p:extLst>
      <p:ext uri="{BB962C8B-B14F-4D97-AF65-F5344CB8AC3E}">
        <p14:creationId xmlns:p14="http://schemas.microsoft.com/office/powerpoint/2010/main" val="228861172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138324" rtl="0" eaLnBrk="1" latinLnBrk="0" hangingPunct="1">
        <a:lnSpc>
          <a:spcPct val="90000"/>
        </a:lnSpc>
        <a:spcBef>
          <a:spcPct val="0"/>
        </a:spcBef>
        <a:buNone/>
        <a:defRPr sz="10289" kern="1200">
          <a:solidFill>
            <a:schemeClr val="tx1"/>
          </a:solidFill>
          <a:latin typeface="+mj-lt"/>
          <a:ea typeface="+mj-ea"/>
          <a:cs typeface="+mj-cs"/>
        </a:defRPr>
      </a:lvl1pPr>
    </p:titleStyle>
    <p:bodyStyle>
      <a:lvl1pPr marL="534581" indent="-534581" algn="l" defTabSz="2138324" rtl="0" eaLnBrk="1" latinLnBrk="0" hangingPunct="1">
        <a:lnSpc>
          <a:spcPct val="90000"/>
        </a:lnSpc>
        <a:spcBef>
          <a:spcPts val="2339"/>
        </a:spcBef>
        <a:buFont typeface="Arial" panose="020B0604020202020204" pitchFamily="34" charset="0"/>
        <a:buChar char="•"/>
        <a:defRPr sz="6548" kern="1200">
          <a:solidFill>
            <a:schemeClr val="tx1"/>
          </a:solidFill>
          <a:latin typeface="+mn-lt"/>
          <a:ea typeface="+mn-ea"/>
          <a:cs typeface="+mn-cs"/>
        </a:defRPr>
      </a:lvl1pPr>
      <a:lvl2pPr marL="1603743" indent="-534581" algn="l" defTabSz="2138324" rtl="0" eaLnBrk="1" latinLnBrk="0" hangingPunct="1">
        <a:lnSpc>
          <a:spcPct val="90000"/>
        </a:lnSpc>
        <a:spcBef>
          <a:spcPts val="1169"/>
        </a:spcBef>
        <a:buFont typeface="Arial" panose="020B0604020202020204" pitchFamily="34" charset="0"/>
        <a:buChar char="•"/>
        <a:defRPr sz="5612" kern="1200">
          <a:solidFill>
            <a:schemeClr val="tx1"/>
          </a:solidFill>
          <a:latin typeface="+mn-lt"/>
          <a:ea typeface="+mn-ea"/>
          <a:cs typeface="+mn-cs"/>
        </a:defRPr>
      </a:lvl2pPr>
      <a:lvl3pPr marL="2672906" indent="-534581" algn="l" defTabSz="2138324" rtl="0" eaLnBrk="1" latinLnBrk="0" hangingPunct="1">
        <a:lnSpc>
          <a:spcPct val="90000"/>
        </a:lnSpc>
        <a:spcBef>
          <a:spcPts val="1169"/>
        </a:spcBef>
        <a:buFont typeface="Arial" panose="020B0604020202020204" pitchFamily="34" charset="0"/>
        <a:buChar char="•"/>
        <a:defRPr sz="4677" kern="1200">
          <a:solidFill>
            <a:schemeClr val="tx1"/>
          </a:solidFill>
          <a:latin typeface="+mn-lt"/>
          <a:ea typeface="+mn-ea"/>
          <a:cs typeface="+mn-cs"/>
        </a:defRPr>
      </a:lvl3pPr>
      <a:lvl4pPr marL="3742068"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4pPr>
      <a:lvl5pPr marL="4811230"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5pPr>
      <a:lvl6pPr marL="5880392"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6pPr>
      <a:lvl7pPr marL="6949554"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7pPr>
      <a:lvl8pPr marL="8018717"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8pPr>
      <a:lvl9pPr marL="9087879"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9pPr>
    </p:bodyStyle>
    <p:otherStyle>
      <a:defPPr>
        <a:defRPr lang="en-US"/>
      </a:defPPr>
      <a:lvl1pPr marL="0" algn="l" defTabSz="2138324" rtl="0" eaLnBrk="1" latinLnBrk="0" hangingPunct="1">
        <a:defRPr sz="4209" kern="1200">
          <a:solidFill>
            <a:schemeClr val="tx1"/>
          </a:solidFill>
          <a:latin typeface="+mn-lt"/>
          <a:ea typeface="+mn-ea"/>
          <a:cs typeface="+mn-cs"/>
        </a:defRPr>
      </a:lvl1pPr>
      <a:lvl2pPr marL="1069162" algn="l" defTabSz="2138324" rtl="0" eaLnBrk="1" latinLnBrk="0" hangingPunct="1">
        <a:defRPr sz="4209" kern="1200">
          <a:solidFill>
            <a:schemeClr val="tx1"/>
          </a:solidFill>
          <a:latin typeface="+mn-lt"/>
          <a:ea typeface="+mn-ea"/>
          <a:cs typeface="+mn-cs"/>
        </a:defRPr>
      </a:lvl2pPr>
      <a:lvl3pPr marL="2138324" algn="l" defTabSz="2138324" rtl="0" eaLnBrk="1" latinLnBrk="0" hangingPunct="1">
        <a:defRPr sz="4209" kern="1200">
          <a:solidFill>
            <a:schemeClr val="tx1"/>
          </a:solidFill>
          <a:latin typeface="+mn-lt"/>
          <a:ea typeface="+mn-ea"/>
          <a:cs typeface="+mn-cs"/>
        </a:defRPr>
      </a:lvl3pPr>
      <a:lvl4pPr marL="3207487" algn="l" defTabSz="2138324" rtl="0" eaLnBrk="1" latinLnBrk="0" hangingPunct="1">
        <a:defRPr sz="4209" kern="1200">
          <a:solidFill>
            <a:schemeClr val="tx1"/>
          </a:solidFill>
          <a:latin typeface="+mn-lt"/>
          <a:ea typeface="+mn-ea"/>
          <a:cs typeface="+mn-cs"/>
        </a:defRPr>
      </a:lvl4pPr>
      <a:lvl5pPr marL="4276649" algn="l" defTabSz="2138324" rtl="0" eaLnBrk="1" latinLnBrk="0" hangingPunct="1">
        <a:defRPr sz="4209" kern="1200">
          <a:solidFill>
            <a:schemeClr val="tx1"/>
          </a:solidFill>
          <a:latin typeface="+mn-lt"/>
          <a:ea typeface="+mn-ea"/>
          <a:cs typeface="+mn-cs"/>
        </a:defRPr>
      </a:lvl5pPr>
      <a:lvl6pPr marL="5345811" algn="l" defTabSz="2138324" rtl="0" eaLnBrk="1" latinLnBrk="0" hangingPunct="1">
        <a:defRPr sz="4209" kern="1200">
          <a:solidFill>
            <a:schemeClr val="tx1"/>
          </a:solidFill>
          <a:latin typeface="+mn-lt"/>
          <a:ea typeface="+mn-ea"/>
          <a:cs typeface="+mn-cs"/>
        </a:defRPr>
      </a:lvl6pPr>
      <a:lvl7pPr marL="6414973" algn="l" defTabSz="2138324" rtl="0" eaLnBrk="1" latinLnBrk="0" hangingPunct="1">
        <a:defRPr sz="4209" kern="1200">
          <a:solidFill>
            <a:schemeClr val="tx1"/>
          </a:solidFill>
          <a:latin typeface="+mn-lt"/>
          <a:ea typeface="+mn-ea"/>
          <a:cs typeface="+mn-cs"/>
        </a:defRPr>
      </a:lvl7pPr>
      <a:lvl8pPr marL="7484135" algn="l" defTabSz="2138324" rtl="0" eaLnBrk="1" latinLnBrk="0" hangingPunct="1">
        <a:defRPr sz="4209" kern="1200">
          <a:solidFill>
            <a:schemeClr val="tx1"/>
          </a:solidFill>
          <a:latin typeface="+mn-lt"/>
          <a:ea typeface="+mn-ea"/>
          <a:cs typeface="+mn-cs"/>
        </a:defRPr>
      </a:lvl8pPr>
      <a:lvl9pPr marL="8553298" algn="l" defTabSz="2138324" rtl="0" eaLnBrk="1" latinLnBrk="0" hangingPunct="1">
        <a:defRPr sz="420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方塊 3">
            <a:extLst>
              <a:ext uri="{FF2B5EF4-FFF2-40B4-BE49-F238E27FC236}">
                <a16:creationId xmlns:a16="http://schemas.microsoft.com/office/drawing/2014/main" id="{9B5CADA9-722A-77AD-02E1-B824FF074523}"/>
              </a:ext>
            </a:extLst>
          </p:cNvPr>
          <p:cNvSpPr txBox="1"/>
          <p:nvPr/>
        </p:nvSpPr>
        <p:spPr>
          <a:xfrm>
            <a:off x="0" y="581298"/>
            <a:ext cx="21383625" cy="1323439"/>
          </a:xfrm>
          <a:prstGeom prst="rect">
            <a:avLst/>
          </a:prstGeom>
          <a:noFill/>
        </p:spPr>
        <p:txBody>
          <a:bodyPr wrap="square" rtlCol="0">
            <a:spAutoFit/>
          </a:bodyPr>
          <a:lstStyle/>
          <a:p>
            <a:pPr algn="ctr"/>
            <a:r>
              <a:rPr kumimoji="1" lang="en" altLang="zh-TW" sz="8000" dirty="0">
                <a:latin typeface="Times New Roman" panose="02020603050405020304" pitchFamily="18" charset="0"/>
                <a:cs typeface="Times New Roman" panose="02020603050405020304" pitchFamily="18" charset="0"/>
              </a:rPr>
              <a:t>The impact of daily diet and exercise on weight</a:t>
            </a:r>
          </a:p>
        </p:txBody>
      </p:sp>
      <p:sp>
        <p:nvSpPr>
          <p:cNvPr id="7" name="文字方塊 6">
            <a:extLst>
              <a:ext uri="{FF2B5EF4-FFF2-40B4-BE49-F238E27FC236}">
                <a16:creationId xmlns:a16="http://schemas.microsoft.com/office/drawing/2014/main" id="{AA2F6917-55D4-B49D-6B97-2CC5A7DB4791}"/>
              </a:ext>
            </a:extLst>
          </p:cNvPr>
          <p:cNvSpPr txBox="1"/>
          <p:nvPr/>
        </p:nvSpPr>
        <p:spPr>
          <a:xfrm>
            <a:off x="1665514" y="2524205"/>
            <a:ext cx="18072848" cy="830997"/>
          </a:xfrm>
          <a:prstGeom prst="rect">
            <a:avLst/>
          </a:prstGeom>
          <a:noFill/>
        </p:spPr>
        <p:txBody>
          <a:bodyPr wrap="square" rtlCol="0">
            <a:spAutoFit/>
          </a:bodyPr>
          <a:lstStyle/>
          <a:p>
            <a:pPr algn="ctr"/>
            <a:r>
              <a:rPr kumimoji="1" lang="en-US" altLang="zh-TW" sz="4800" dirty="0">
                <a:latin typeface="Times New Roman" panose="02020603050405020304" pitchFamily="18" charset="0"/>
                <a:cs typeface="Times New Roman" panose="02020603050405020304" pitchFamily="18" charset="0"/>
              </a:rPr>
              <a:t>Ren-Song Ko, Wen-Shou Hsu and Tzu-Chi Hsiao</a:t>
            </a:r>
            <a:endParaRPr kumimoji="1" lang="zh-TW" altLang="en-US" sz="4800" dirty="0">
              <a:latin typeface="Times New Roman" panose="02020603050405020304" pitchFamily="18" charset="0"/>
              <a:cs typeface="Times New Roman" panose="02020603050405020304" pitchFamily="18" charset="0"/>
            </a:endParaRPr>
          </a:p>
        </p:txBody>
      </p:sp>
      <p:sp>
        <p:nvSpPr>
          <p:cNvPr id="8" name="文字方塊 7">
            <a:extLst>
              <a:ext uri="{FF2B5EF4-FFF2-40B4-BE49-F238E27FC236}">
                <a16:creationId xmlns:a16="http://schemas.microsoft.com/office/drawing/2014/main" id="{E010803A-2E1D-5869-254A-8C1CA4FC20C1}"/>
              </a:ext>
            </a:extLst>
          </p:cNvPr>
          <p:cNvSpPr txBox="1"/>
          <p:nvPr/>
        </p:nvSpPr>
        <p:spPr>
          <a:xfrm>
            <a:off x="662152" y="5217458"/>
            <a:ext cx="9772765" cy="3170099"/>
          </a:xfrm>
          <a:prstGeom prst="rect">
            <a:avLst/>
          </a:prstGeom>
          <a:noFill/>
        </p:spPr>
        <p:txBody>
          <a:bodyPr wrap="square" rtlCol="0">
            <a:spAutoFit/>
          </a:bodyPr>
          <a:lstStyle/>
          <a:p>
            <a:pPr marL="857250" indent="-857250" algn="ctr">
              <a:buAutoNum type="romanUcPeriod"/>
            </a:pPr>
            <a:r>
              <a:rPr kumimoji="1" lang="en-US" altLang="zh-TW" sz="4000" dirty="0">
                <a:latin typeface="Times New Roman" panose="02020603050405020304" pitchFamily="18" charset="0"/>
                <a:cs typeface="Times New Roman" panose="02020603050405020304" pitchFamily="18" charset="0"/>
              </a:rPr>
              <a:t>Introduction</a:t>
            </a:r>
          </a:p>
          <a:p>
            <a:pPr algn="ctr"/>
            <a:endParaRPr kumimoji="1" lang="en-US" altLang="zh-TW" sz="4000" dirty="0">
              <a:latin typeface="Times New Roman" panose="02020603050405020304" pitchFamily="18" charset="0"/>
              <a:cs typeface="Times New Roman" panose="02020603050405020304" pitchFamily="18" charset="0"/>
            </a:endParaRPr>
          </a:p>
          <a:p>
            <a:r>
              <a:rPr kumimoji="1" lang="en" altLang="zh-TW" sz="4000" dirty="0">
                <a:latin typeface="Times New Roman" panose="02020603050405020304" pitchFamily="18" charset="0"/>
                <a:cs typeface="Times New Roman" panose="02020603050405020304" pitchFamily="18" charset="0"/>
              </a:rPr>
              <a:t>People emphasize health nowadays. We are interested in developing a website that displays suggestion and a histogram to the user.</a:t>
            </a:r>
          </a:p>
        </p:txBody>
      </p:sp>
      <p:sp>
        <p:nvSpPr>
          <p:cNvPr id="9" name="文字方塊 8">
            <a:extLst>
              <a:ext uri="{FF2B5EF4-FFF2-40B4-BE49-F238E27FC236}">
                <a16:creationId xmlns:a16="http://schemas.microsoft.com/office/drawing/2014/main" id="{3CA0ECE3-166D-3B11-E055-C983EE885C1A}"/>
              </a:ext>
            </a:extLst>
          </p:cNvPr>
          <p:cNvSpPr txBox="1"/>
          <p:nvPr/>
        </p:nvSpPr>
        <p:spPr>
          <a:xfrm>
            <a:off x="11397344" y="5388429"/>
            <a:ext cx="8948057" cy="1323439"/>
          </a:xfrm>
          <a:prstGeom prst="rect">
            <a:avLst/>
          </a:prstGeom>
          <a:noFill/>
        </p:spPr>
        <p:txBody>
          <a:bodyPr wrap="square" rtlCol="0">
            <a:spAutoFit/>
          </a:bodyPr>
          <a:lstStyle/>
          <a:p>
            <a:pPr algn="ctr"/>
            <a:r>
              <a:rPr kumimoji="1" lang="en-US" altLang="zh-TW" sz="4000" dirty="0">
                <a:latin typeface="Times New Roman" panose="02020603050405020304" pitchFamily="18" charset="0"/>
                <a:cs typeface="Times New Roman" panose="02020603050405020304" pitchFamily="18" charset="0"/>
              </a:rPr>
              <a:t>IV. Results</a:t>
            </a:r>
          </a:p>
          <a:p>
            <a:endParaRPr kumimoji="1" lang="zh-TW" altLang="en-US" sz="4000" dirty="0">
              <a:latin typeface="Times New Roman" panose="02020603050405020304" pitchFamily="18" charset="0"/>
              <a:cs typeface="Times New Roman" panose="02020603050405020304" pitchFamily="18" charset="0"/>
            </a:endParaRPr>
          </a:p>
        </p:txBody>
      </p:sp>
      <p:sp>
        <p:nvSpPr>
          <p:cNvPr id="10" name="文字方塊 9">
            <a:extLst>
              <a:ext uri="{FF2B5EF4-FFF2-40B4-BE49-F238E27FC236}">
                <a16:creationId xmlns:a16="http://schemas.microsoft.com/office/drawing/2014/main" id="{1A6B202A-1A83-220A-DC03-CB61E34B3663}"/>
              </a:ext>
            </a:extLst>
          </p:cNvPr>
          <p:cNvSpPr txBox="1"/>
          <p:nvPr/>
        </p:nvSpPr>
        <p:spPr>
          <a:xfrm>
            <a:off x="11105042" y="17807963"/>
            <a:ext cx="9866805" cy="9325630"/>
          </a:xfrm>
          <a:prstGeom prst="rect">
            <a:avLst/>
          </a:prstGeom>
          <a:noFill/>
        </p:spPr>
        <p:txBody>
          <a:bodyPr wrap="square" rtlCol="0">
            <a:spAutoFit/>
          </a:bodyPr>
          <a:lstStyle/>
          <a:p>
            <a:pPr algn="ctr"/>
            <a:r>
              <a:rPr kumimoji="1" lang="en-US" altLang="zh-TW" sz="4000" dirty="0">
                <a:latin typeface="Times New Roman" panose="02020603050405020304" pitchFamily="18" charset="0"/>
                <a:cs typeface="Times New Roman" panose="02020603050405020304" pitchFamily="18" charset="0"/>
              </a:rPr>
              <a:t>V. Future Work</a:t>
            </a:r>
          </a:p>
          <a:p>
            <a:r>
              <a:rPr kumimoji="1" lang="en-US" altLang="zh-TW" sz="4000" dirty="0">
                <a:latin typeface="Times New Roman" panose="02020603050405020304" pitchFamily="18" charset="0"/>
                <a:cs typeface="Times New Roman" panose="02020603050405020304" pitchFamily="18" charset="0"/>
              </a:rPr>
              <a:t>I. Professional.</a:t>
            </a:r>
          </a:p>
          <a:p>
            <a:r>
              <a:rPr kumimoji="1" lang="en-US" altLang="zh-TW" sz="4000" dirty="0">
                <a:latin typeface="Times New Roman" panose="02020603050405020304" pitchFamily="18" charset="0"/>
                <a:cs typeface="Times New Roman" panose="02020603050405020304" pitchFamily="18" charset="0"/>
              </a:rPr>
              <a:t>II. UI friendly.</a:t>
            </a:r>
          </a:p>
          <a:p>
            <a:endParaRPr kumimoji="1" lang="en-US" altLang="zh-TW" sz="4000" dirty="0">
              <a:latin typeface="Times New Roman" panose="02020603050405020304" pitchFamily="18" charset="0"/>
              <a:cs typeface="Times New Roman" panose="02020603050405020304" pitchFamily="18" charset="0"/>
            </a:endParaRPr>
          </a:p>
          <a:p>
            <a:endParaRPr kumimoji="1" lang="en-US" altLang="zh-TW" sz="4000" dirty="0">
              <a:latin typeface="Times New Roman" panose="02020603050405020304" pitchFamily="18" charset="0"/>
              <a:cs typeface="Times New Roman" panose="02020603050405020304" pitchFamily="18" charset="0"/>
            </a:endParaRPr>
          </a:p>
          <a:p>
            <a:pPr algn="ctr"/>
            <a:r>
              <a:rPr kumimoji="1" lang="en-US" altLang="zh-TW" sz="4000" dirty="0">
                <a:latin typeface="Times New Roman" panose="02020603050405020304" pitchFamily="18" charset="0"/>
                <a:cs typeface="Times New Roman" panose="02020603050405020304" pitchFamily="18" charset="0"/>
              </a:rPr>
              <a:t>VI. Conclusion</a:t>
            </a:r>
          </a:p>
          <a:p>
            <a:pPr algn="ctr"/>
            <a:endParaRPr kumimoji="1" lang="en-US" altLang="zh-TW" sz="4000" dirty="0">
              <a:latin typeface="Times New Roman" panose="02020603050405020304" pitchFamily="18" charset="0"/>
              <a:cs typeface="Times New Roman" panose="02020603050405020304" pitchFamily="18" charset="0"/>
            </a:endParaRPr>
          </a:p>
          <a:p>
            <a:r>
              <a:rPr kumimoji="1" lang="en-US" altLang="zh-TW" sz="4000" dirty="0">
                <a:latin typeface="Times New Roman" panose="02020603050405020304" pitchFamily="18" charset="0"/>
                <a:cs typeface="Times New Roman" panose="02020603050405020304" pitchFamily="18" charset="0"/>
              </a:rPr>
              <a:t>We learned front-end and back-end technologies such as using HTML to establish the structure of our website and JavaScript to enhance its appearance. We also used Python with the Flask package to connect the front-end and back-end, while incorporating our formulas within the application.</a:t>
            </a:r>
          </a:p>
          <a:p>
            <a:endParaRPr kumimoji="1" lang="zh-TW" altLang="en-US" sz="4000" dirty="0">
              <a:latin typeface="Times New Roman" panose="02020603050405020304" pitchFamily="18" charset="0"/>
              <a:cs typeface="Times New Roman" panose="02020603050405020304" pitchFamily="18" charset="0"/>
            </a:endParaRPr>
          </a:p>
        </p:txBody>
      </p:sp>
      <p:sp>
        <p:nvSpPr>
          <p:cNvPr id="13" name="文字方塊 12">
            <a:extLst>
              <a:ext uri="{FF2B5EF4-FFF2-40B4-BE49-F238E27FC236}">
                <a16:creationId xmlns:a16="http://schemas.microsoft.com/office/drawing/2014/main" id="{A6B1E0E7-0AB5-42EF-E61A-14EDB2CF99F8}"/>
              </a:ext>
            </a:extLst>
          </p:cNvPr>
          <p:cNvSpPr txBox="1"/>
          <p:nvPr/>
        </p:nvSpPr>
        <p:spPr>
          <a:xfrm>
            <a:off x="925287" y="10711543"/>
            <a:ext cx="9488714" cy="1323439"/>
          </a:xfrm>
          <a:prstGeom prst="rect">
            <a:avLst/>
          </a:prstGeom>
          <a:noFill/>
        </p:spPr>
        <p:txBody>
          <a:bodyPr wrap="square" rtlCol="0">
            <a:spAutoFit/>
          </a:bodyPr>
          <a:lstStyle/>
          <a:p>
            <a:pPr algn="ctr"/>
            <a:r>
              <a:rPr kumimoji="1" lang="en-US" altLang="zh-TW" sz="4000" dirty="0">
                <a:latin typeface="Times New Roman" panose="02020603050405020304" pitchFamily="18" charset="0"/>
                <a:cs typeface="Times New Roman" panose="02020603050405020304" pitchFamily="18" charset="0"/>
              </a:rPr>
              <a:t>II. Project architecture</a:t>
            </a:r>
          </a:p>
          <a:p>
            <a:endParaRPr kumimoji="1" lang="zh-TW" altLang="en-US" sz="4000" dirty="0">
              <a:latin typeface="Times New Roman" panose="02020603050405020304" pitchFamily="18" charset="0"/>
              <a:cs typeface="Times New Roman" panose="02020603050405020304" pitchFamily="18" charset="0"/>
            </a:endParaRPr>
          </a:p>
        </p:txBody>
      </p:sp>
      <p:sp>
        <p:nvSpPr>
          <p:cNvPr id="14" name="橢圓 13">
            <a:extLst>
              <a:ext uri="{FF2B5EF4-FFF2-40B4-BE49-F238E27FC236}">
                <a16:creationId xmlns:a16="http://schemas.microsoft.com/office/drawing/2014/main" id="{5F0DE8AD-5AE7-C7A7-1FDE-DCE4AFBC540D}"/>
              </a:ext>
            </a:extLst>
          </p:cNvPr>
          <p:cNvSpPr/>
          <p:nvPr/>
        </p:nvSpPr>
        <p:spPr>
          <a:xfrm>
            <a:off x="1143000" y="11919857"/>
            <a:ext cx="3200400" cy="2971800"/>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zh-TW" sz="4000" dirty="0">
                <a:solidFill>
                  <a:schemeClr val="tx1"/>
                </a:solidFill>
                <a:latin typeface="Times New Roman" panose="02020603050405020304" pitchFamily="18" charset="0"/>
                <a:cs typeface="Times New Roman" panose="02020603050405020304" pitchFamily="18" charset="0"/>
              </a:rPr>
              <a:t>Front-end</a:t>
            </a:r>
            <a:endParaRPr kumimoji="1" lang="zh-TW" altLang="en-US" sz="4000" dirty="0">
              <a:solidFill>
                <a:schemeClr val="tx1"/>
              </a:solidFill>
              <a:latin typeface="Times New Roman" panose="02020603050405020304" pitchFamily="18" charset="0"/>
              <a:cs typeface="Times New Roman" panose="02020603050405020304" pitchFamily="18" charset="0"/>
            </a:endParaRPr>
          </a:p>
        </p:txBody>
      </p:sp>
      <p:sp>
        <p:nvSpPr>
          <p:cNvPr id="15" name="橢圓 14">
            <a:extLst>
              <a:ext uri="{FF2B5EF4-FFF2-40B4-BE49-F238E27FC236}">
                <a16:creationId xmlns:a16="http://schemas.microsoft.com/office/drawing/2014/main" id="{53459726-8787-7758-ACC9-B2BD65192936}"/>
              </a:ext>
            </a:extLst>
          </p:cNvPr>
          <p:cNvSpPr/>
          <p:nvPr/>
        </p:nvSpPr>
        <p:spPr>
          <a:xfrm>
            <a:off x="7173686" y="11941628"/>
            <a:ext cx="3200400" cy="2971800"/>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zh-TW" sz="4000" dirty="0">
                <a:solidFill>
                  <a:schemeClr val="tx1"/>
                </a:solidFill>
                <a:latin typeface="Times New Roman" panose="02020603050405020304" pitchFamily="18" charset="0"/>
                <a:cs typeface="Times New Roman" panose="02020603050405020304" pitchFamily="18" charset="0"/>
              </a:rPr>
              <a:t>Back-end</a:t>
            </a:r>
            <a:endParaRPr kumimoji="1" lang="zh-TW" altLang="en-US" sz="4000" dirty="0">
              <a:solidFill>
                <a:schemeClr val="tx1"/>
              </a:solidFill>
              <a:latin typeface="Times New Roman" panose="02020603050405020304" pitchFamily="18" charset="0"/>
              <a:cs typeface="Times New Roman" panose="02020603050405020304" pitchFamily="18" charset="0"/>
            </a:endParaRPr>
          </a:p>
        </p:txBody>
      </p:sp>
      <p:cxnSp>
        <p:nvCxnSpPr>
          <p:cNvPr id="17" name="直線箭頭接點 16">
            <a:extLst>
              <a:ext uri="{FF2B5EF4-FFF2-40B4-BE49-F238E27FC236}">
                <a16:creationId xmlns:a16="http://schemas.microsoft.com/office/drawing/2014/main" id="{E500DCB7-1473-491F-B7AF-58EFF3BD9F9A}"/>
              </a:ext>
            </a:extLst>
          </p:cNvPr>
          <p:cNvCxnSpPr>
            <a:stCxn id="14" idx="6"/>
            <a:endCxn id="15" idx="2"/>
          </p:cNvCxnSpPr>
          <p:nvPr/>
        </p:nvCxnSpPr>
        <p:spPr>
          <a:xfrm>
            <a:off x="4343400" y="13405757"/>
            <a:ext cx="2830286" cy="21771"/>
          </a:xfrm>
          <a:prstGeom prst="straightConnector1">
            <a:avLst/>
          </a:prstGeom>
          <a:ln w="88900">
            <a:solidFill>
              <a:schemeClr val="tx1"/>
            </a:solidFill>
            <a:headEnd type="triangle"/>
            <a:tailEnd type="triangle"/>
          </a:ln>
        </p:spPr>
        <p:style>
          <a:lnRef idx="1">
            <a:schemeClr val="dk1"/>
          </a:lnRef>
          <a:fillRef idx="0">
            <a:schemeClr val="dk1"/>
          </a:fillRef>
          <a:effectRef idx="0">
            <a:schemeClr val="dk1"/>
          </a:effectRef>
          <a:fontRef idx="minor">
            <a:schemeClr val="tx1"/>
          </a:fontRef>
        </p:style>
      </p:cxnSp>
      <p:sp>
        <p:nvSpPr>
          <p:cNvPr id="19" name="文字方塊 18">
            <a:extLst>
              <a:ext uri="{FF2B5EF4-FFF2-40B4-BE49-F238E27FC236}">
                <a16:creationId xmlns:a16="http://schemas.microsoft.com/office/drawing/2014/main" id="{8AA46D60-DD92-30B2-AF3A-A98A663F6204}"/>
              </a:ext>
            </a:extLst>
          </p:cNvPr>
          <p:cNvSpPr txBox="1"/>
          <p:nvPr/>
        </p:nvSpPr>
        <p:spPr>
          <a:xfrm>
            <a:off x="1306285" y="15316200"/>
            <a:ext cx="3004457" cy="1938992"/>
          </a:xfrm>
          <a:prstGeom prst="rect">
            <a:avLst/>
          </a:prstGeom>
          <a:noFill/>
        </p:spPr>
        <p:txBody>
          <a:bodyPr wrap="square" rtlCol="0">
            <a:spAutoFit/>
          </a:bodyPr>
          <a:lstStyle/>
          <a:p>
            <a:r>
              <a:rPr kumimoji="1" lang="en-US" altLang="zh-TW" sz="4000" dirty="0">
                <a:latin typeface="Times New Roman" panose="02020603050405020304" pitchFamily="18" charset="0"/>
                <a:cs typeface="Times New Roman" panose="02020603050405020304" pitchFamily="18" charset="0"/>
              </a:rPr>
              <a:t>1. HTML</a:t>
            </a:r>
          </a:p>
          <a:p>
            <a:r>
              <a:rPr kumimoji="1" lang="en-US" altLang="zh-TW" sz="4000" dirty="0">
                <a:latin typeface="Times New Roman" panose="02020603050405020304" pitchFamily="18" charset="0"/>
                <a:cs typeface="Times New Roman" panose="02020603050405020304" pitchFamily="18" charset="0"/>
              </a:rPr>
              <a:t>2. CSS</a:t>
            </a:r>
          </a:p>
          <a:p>
            <a:r>
              <a:rPr kumimoji="1" lang="en-US" altLang="zh-TW" sz="4000" dirty="0">
                <a:latin typeface="Times New Roman" panose="02020603050405020304" pitchFamily="18" charset="0"/>
                <a:cs typeface="Times New Roman" panose="02020603050405020304" pitchFamily="18" charset="0"/>
              </a:rPr>
              <a:t>3. JavaScript</a:t>
            </a:r>
            <a:endParaRPr kumimoji="1" lang="zh-TW" altLang="en-US" sz="4000" dirty="0">
              <a:latin typeface="Times New Roman" panose="02020603050405020304" pitchFamily="18" charset="0"/>
              <a:cs typeface="Times New Roman" panose="02020603050405020304" pitchFamily="18" charset="0"/>
            </a:endParaRPr>
          </a:p>
        </p:txBody>
      </p:sp>
      <p:sp>
        <p:nvSpPr>
          <p:cNvPr id="20" name="文字方塊 19">
            <a:extLst>
              <a:ext uri="{FF2B5EF4-FFF2-40B4-BE49-F238E27FC236}">
                <a16:creationId xmlns:a16="http://schemas.microsoft.com/office/drawing/2014/main" id="{BB371E06-76A8-1397-61C3-D32067C41937}"/>
              </a:ext>
            </a:extLst>
          </p:cNvPr>
          <p:cNvSpPr txBox="1"/>
          <p:nvPr/>
        </p:nvSpPr>
        <p:spPr>
          <a:xfrm>
            <a:off x="7238999" y="15370628"/>
            <a:ext cx="3004457" cy="1323439"/>
          </a:xfrm>
          <a:prstGeom prst="rect">
            <a:avLst/>
          </a:prstGeom>
          <a:noFill/>
        </p:spPr>
        <p:txBody>
          <a:bodyPr wrap="square" rtlCol="0">
            <a:spAutoFit/>
          </a:bodyPr>
          <a:lstStyle/>
          <a:p>
            <a:pPr marL="742950" indent="-742950">
              <a:buAutoNum type="arabicPeriod"/>
            </a:pPr>
            <a:r>
              <a:rPr kumimoji="1" lang="en-US" altLang="zh-TW" sz="4000" dirty="0">
                <a:latin typeface="Times New Roman" panose="02020603050405020304" pitchFamily="18" charset="0"/>
                <a:cs typeface="Times New Roman" panose="02020603050405020304" pitchFamily="18" charset="0"/>
              </a:rPr>
              <a:t>Python</a:t>
            </a:r>
          </a:p>
          <a:p>
            <a:pPr marL="742950" indent="-742950">
              <a:buAutoNum type="arabicPeriod"/>
            </a:pPr>
            <a:r>
              <a:rPr kumimoji="1" lang="en-US" altLang="zh-TW" sz="4000" dirty="0">
                <a:latin typeface="Times New Roman" panose="02020603050405020304" pitchFamily="18" charset="0"/>
                <a:cs typeface="Times New Roman" panose="02020603050405020304" pitchFamily="18" charset="0"/>
              </a:rPr>
              <a:t>Flask</a:t>
            </a:r>
          </a:p>
        </p:txBody>
      </p:sp>
      <p:sp>
        <p:nvSpPr>
          <p:cNvPr id="21" name="文字方塊 20">
            <a:extLst>
              <a:ext uri="{FF2B5EF4-FFF2-40B4-BE49-F238E27FC236}">
                <a16:creationId xmlns:a16="http://schemas.microsoft.com/office/drawing/2014/main" id="{92A3D943-34D2-406F-295A-7CA04ED4F2EB}"/>
              </a:ext>
            </a:extLst>
          </p:cNvPr>
          <p:cNvSpPr txBox="1"/>
          <p:nvPr/>
        </p:nvSpPr>
        <p:spPr>
          <a:xfrm>
            <a:off x="1404257" y="17994086"/>
            <a:ext cx="9241972" cy="1323439"/>
          </a:xfrm>
          <a:prstGeom prst="rect">
            <a:avLst/>
          </a:prstGeom>
          <a:noFill/>
        </p:spPr>
        <p:txBody>
          <a:bodyPr wrap="square" rtlCol="0">
            <a:spAutoFit/>
          </a:bodyPr>
          <a:lstStyle/>
          <a:p>
            <a:pPr algn="ctr"/>
            <a:r>
              <a:rPr kumimoji="1" lang="en-US" altLang="zh-TW" sz="4000" dirty="0">
                <a:latin typeface="Times New Roman" panose="02020603050405020304" pitchFamily="18" charset="0"/>
                <a:cs typeface="Times New Roman" panose="02020603050405020304" pitchFamily="18" charset="0"/>
              </a:rPr>
              <a:t>III. Calculate tool</a:t>
            </a:r>
          </a:p>
          <a:p>
            <a:endParaRPr kumimoji="1" lang="en-US" altLang="zh-TW" sz="4000" dirty="0">
              <a:latin typeface="Times New Roman" panose="02020603050405020304" pitchFamily="18" charset="0"/>
              <a:cs typeface="Times New Roman" panose="02020603050405020304" pitchFamily="18" charset="0"/>
            </a:endParaRPr>
          </a:p>
        </p:txBody>
      </p:sp>
      <p:pic>
        <p:nvPicPr>
          <p:cNvPr id="5" name="圖片 4">
            <a:extLst>
              <a:ext uri="{FF2B5EF4-FFF2-40B4-BE49-F238E27FC236}">
                <a16:creationId xmlns:a16="http://schemas.microsoft.com/office/drawing/2014/main" id="{F40ABE18-8DBC-A59F-5091-55571119A85A}"/>
              </a:ext>
            </a:extLst>
          </p:cNvPr>
          <p:cNvPicPr>
            <a:picLocks noChangeAspect="1"/>
          </p:cNvPicPr>
          <p:nvPr/>
        </p:nvPicPr>
        <p:blipFill>
          <a:blip r:embed="rId2"/>
          <a:stretch>
            <a:fillRect/>
          </a:stretch>
        </p:blipFill>
        <p:spPr>
          <a:xfrm>
            <a:off x="1606775" y="19469212"/>
            <a:ext cx="8712881" cy="8857693"/>
          </a:xfrm>
          <a:prstGeom prst="rect">
            <a:avLst/>
          </a:prstGeom>
        </p:spPr>
      </p:pic>
      <p:sp>
        <p:nvSpPr>
          <p:cNvPr id="12" name="文字方塊 11">
            <a:extLst>
              <a:ext uri="{FF2B5EF4-FFF2-40B4-BE49-F238E27FC236}">
                <a16:creationId xmlns:a16="http://schemas.microsoft.com/office/drawing/2014/main" id="{E2F6162F-6121-FCAE-AF29-587C4EBC1658}"/>
              </a:ext>
            </a:extLst>
          </p:cNvPr>
          <p:cNvSpPr txBox="1"/>
          <p:nvPr/>
        </p:nvSpPr>
        <p:spPr>
          <a:xfrm>
            <a:off x="4603532" y="12486290"/>
            <a:ext cx="2333296" cy="707886"/>
          </a:xfrm>
          <a:prstGeom prst="rect">
            <a:avLst/>
          </a:prstGeom>
          <a:noFill/>
        </p:spPr>
        <p:txBody>
          <a:bodyPr wrap="square" rtlCol="0">
            <a:spAutoFit/>
          </a:bodyPr>
          <a:lstStyle/>
          <a:p>
            <a:pPr algn="ctr"/>
            <a:r>
              <a:rPr kumimoji="1" lang="en-US" altLang="zh-TW" sz="4000" dirty="0">
                <a:latin typeface="Times New Roman" panose="02020603050405020304" pitchFamily="18" charset="0"/>
                <a:cs typeface="Times New Roman" panose="02020603050405020304" pitchFamily="18" charset="0"/>
              </a:rPr>
              <a:t>Exchange</a:t>
            </a:r>
            <a:endParaRPr kumimoji="1" lang="zh-TW" altLang="en-US" sz="4000" dirty="0">
              <a:latin typeface="Times New Roman" panose="02020603050405020304" pitchFamily="18" charset="0"/>
              <a:cs typeface="Times New Roman" panose="02020603050405020304" pitchFamily="18" charset="0"/>
            </a:endParaRPr>
          </a:p>
        </p:txBody>
      </p:sp>
      <p:sp>
        <p:nvSpPr>
          <p:cNvPr id="16" name="文字方塊 15">
            <a:extLst>
              <a:ext uri="{FF2B5EF4-FFF2-40B4-BE49-F238E27FC236}">
                <a16:creationId xmlns:a16="http://schemas.microsoft.com/office/drawing/2014/main" id="{ADAB496B-7464-19B9-C970-014AF8AFC280}"/>
              </a:ext>
            </a:extLst>
          </p:cNvPr>
          <p:cNvSpPr txBox="1"/>
          <p:nvPr/>
        </p:nvSpPr>
        <p:spPr>
          <a:xfrm>
            <a:off x="4666593" y="13558345"/>
            <a:ext cx="2175642" cy="707886"/>
          </a:xfrm>
          <a:prstGeom prst="rect">
            <a:avLst/>
          </a:prstGeom>
          <a:noFill/>
        </p:spPr>
        <p:txBody>
          <a:bodyPr wrap="square" rtlCol="0">
            <a:spAutoFit/>
          </a:bodyPr>
          <a:lstStyle/>
          <a:p>
            <a:pPr algn="ctr"/>
            <a:r>
              <a:rPr kumimoji="1" lang="en-US" altLang="zh-TW" sz="4000" dirty="0">
                <a:latin typeface="Times New Roman" panose="02020603050405020304" pitchFamily="18" charset="0"/>
                <a:cs typeface="Times New Roman" panose="02020603050405020304" pitchFamily="18" charset="0"/>
              </a:rPr>
              <a:t>Transmit</a:t>
            </a:r>
            <a:endParaRPr kumimoji="1" lang="zh-TW" altLang="en-US" sz="4000" dirty="0">
              <a:latin typeface="Times New Roman" panose="02020603050405020304" pitchFamily="18" charset="0"/>
              <a:cs typeface="Times New Roman" panose="02020603050405020304" pitchFamily="18" charset="0"/>
            </a:endParaRPr>
          </a:p>
        </p:txBody>
      </p:sp>
      <p:pic>
        <p:nvPicPr>
          <p:cNvPr id="3" name="圖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47625" y="7080069"/>
            <a:ext cx="10047493" cy="5406221"/>
          </a:xfrm>
          <a:prstGeom prst="rect">
            <a:avLst/>
          </a:prstGeom>
        </p:spPr>
      </p:pic>
    </p:spTree>
    <p:extLst>
      <p:ext uri="{BB962C8B-B14F-4D97-AF65-F5344CB8AC3E}">
        <p14:creationId xmlns:p14="http://schemas.microsoft.com/office/powerpoint/2010/main" val="1948667166"/>
      </p:ext>
    </p:extLst>
  </p:cSld>
  <p:clrMapOvr>
    <a:masterClrMapping/>
  </p:clrMapOvr>
</p:sld>
</file>

<file path=ppt/theme/theme1.xml><?xml version="1.0" encoding="utf-8"?>
<a:theme xmlns:a="http://schemas.openxmlformats.org/drawingml/2006/main" name="Office 佈景主題">
  <a:themeElements>
    <a:clrScheme name="Office 佈景主題">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佈景主題">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佈景主題">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65</TotalTime>
  <Words>129</Words>
  <Application>Microsoft Macintosh PowerPoint</Application>
  <PresentationFormat>自訂</PresentationFormat>
  <Paragraphs>25</Paragraphs>
  <Slides>1</Slides>
  <Notes>0</Notes>
  <HiddenSlides>0</HiddenSlides>
  <MMClips>0</MMClips>
  <ScaleCrop>false</ScaleCrop>
  <HeadingPairs>
    <vt:vector size="6" baseType="variant">
      <vt:variant>
        <vt:lpstr>使用字型</vt:lpstr>
      </vt:variant>
      <vt:variant>
        <vt:i4>4</vt:i4>
      </vt:variant>
      <vt:variant>
        <vt:lpstr>佈景主題</vt:lpstr>
      </vt:variant>
      <vt:variant>
        <vt:i4>1</vt:i4>
      </vt:variant>
      <vt:variant>
        <vt:lpstr>投影片標題</vt:lpstr>
      </vt:variant>
      <vt:variant>
        <vt:i4>1</vt:i4>
      </vt:variant>
    </vt:vector>
  </HeadingPairs>
  <TitlesOfParts>
    <vt:vector size="6" baseType="lpstr">
      <vt:lpstr>Arial</vt:lpstr>
      <vt:lpstr>Calibri</vt:lpstr>
      <vt:lpstr>Calibri Light</vt:lpstr>
      <vt:lpstr>Times New Roman</vt:lpstr>
      <vt:lpstr>Office 佈景主題</vt:lpstr>
      <vt:lpstr>PowerPoint 簡報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Zi-Qi Xiao</dc:creator>
  <cp:lastModifiedBy>Tzu-Chi Hsiao</cp:lastModifiedBy>
  <cp:revision>21</cp:revision>
  <cp:lastPrinted>2024-11-10T14:59:42Z</cp:lastPrinted>
  <dcterms:created xsi:type="dcterms:W3CDTF">2024-10-08T05:12:40Z</dcterms:created>
  <dcterms:modified xsi:type="dcterms:W3CDTF">2025-03-22T09:06:14Z</dcterms:modified>
</cp:coreProperties>
</file>