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4" r:id="rId17"/>
  </p:sldIdLst>
  <p:sldSz cx="6858000" cy="9144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2550" y="-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94DC-014F-427E-AFF1-CD343D3BB4A7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3433-B990-4A9D-B3C5-8349BA333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3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94DC-014F-427E-AFF1-CD343D3BB4A7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3433-B990-4A9D-B3C5-8349BA333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94DC-014F-427E-AFF1-CD343D3BB4A7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3433-B990-4A9D-B3C5-8349BA333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9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94DC-014F-427E-AFF1-CD343D3BB4A7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3433-B990-4A9D-B3C5-8349BA333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0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94DC-014F-427E-AFF1-CD343D3BB4A7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3433-B990-4A9D-B3C5-8349BA333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2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94DC-014F-427E-AFF1-CD343D3BB4A7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3433-B990-4A9D-B3C5-8349BA333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9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94DC-014F-427E-AFF1-CD343D3BB4A7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3433-B990-4A9D-B3C5-8349BA333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94DC-014F-427E-AFF1-CD343D3BB4A7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3433-B990-4A9D-B3C5-8349BA333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2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94DC-014F-427E-AFF1-CD343D3BB4A7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3433-B990-4A9D-B3C5-8349BA333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94DC-014F-427E-AFF1-CD343D3BB4A7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3433-B990-4A9D-B3C5-8349BA333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94DC-014F-427E-AFF1-CD343D3BB4A7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3433-B990-4A9D-B3C5-8349BA333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2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794DC-014F-427E-AFF1-CD343D3BB4A7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D3433-B990-4A9D-B3C5-8349BA333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6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m\Documents\frameMarkers\frameMarker_0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6858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sosceles Triangle 3"/>
          <p:cNvSpPr/>
          <p:nvPr/>
        </p:nvSpPr>
        <p:spPr>
          <a:xfrm>
            <a:off x="3028950" y="0"/>
            <a:ext cx="800100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8819" y="3787170"/>
            <a:ext cx="122036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0</a:t>
            </a:r>
            <a:endParaRPr lang="en-US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5670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tom\Documents\frameMarkers\frameMarker_0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6858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18819" y="3787170"/>
            <a:ext cx="122036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9</a:t>
            </a:r>
            <a:endParaRPr lang="en-US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3028950" y="0"/>
            <a:ext cx="800100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4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tom\Documents\frameMarkers\frameMarker_0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6858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47660" y="3787170"/>
            <a:ext cx="156268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</a:t>
            </a:r>
            <a:endParaRPr lang="en-US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3028950" y="0"/>
            <a:ext cx="800100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47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tom\Documents\frameMarkers\frameMarker_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47660" y="3787170"/>
            <a:ext cx="156268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11</a:t>
            </a:r>
            <a:endParaRPr lang="en-US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028950" y="0"/>
            <a:ext cx="800100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4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tom\Documents\frameMarkers\frameMarker_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47660" y="3787170"/>
            <a:ext cx="156268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12</a:t>
            </a:r>
            <a:endParaRPr lang="en-US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028950" y="0"/>
            <a:ext cx="800100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4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tom\Documents\frameMarkers\frameMarker_0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6858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47660" y="3787170"/>
            <a:ext cx="156268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13</a:t>
            </a:r>
            <a:endParaRPr lang="en-US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028950" y="0"/>
            <a:ext cx="800100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4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tom\Documents\frameMarkers\frameMarker_0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47660" y="3787170"/>
            <a:ext cx="156268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14</a:t>
            </a:r>
            <a:endParaRPr lang="en-US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028950" y="0"/>
            <a:ext cx="800100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4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tom\Documents\frameMarkers\frameMarker_0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47660" y="3787170"/>
            <a:ext cx="156268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15</a:t>
            </a:r>
            <a:endParaRPr lang="en-US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028950" y="0"/>
            <a:ext cx="800100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4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om\Documents\frameMarkers\frameMarker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44" y="1135578"/>
            <a:ext cx="6872844" cy="687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18819" y="3787170"/>
            <a:ext cx="122036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US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3028950" y="0"/>
            <a:ext cx="800100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4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om\Documents\frameMarkers\frameMarker_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36568"/>
            <a:ext cx="6870865" cy="687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18819" y="3787170"/>
            <a:ext cx="122036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3028950" y="0"/>
            <a:ext cx="800100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4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om\Documents\frameMarkers\frameMarker_0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06" y="1138547"/>
            <a:ext cx="6866906" cy="686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18819" y="3787170"/>
            <a:ext cx="122036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en-US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3028950" y="0"/>
            <a:ext cx="800100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4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om\Documents\frameMarkers\frameMarker_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" y="1149928"/>
            <a:ext cx="6844145" cy="684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18819" y="3787170"/>
            <a:ext cx="122036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endParaRPr lang="en-US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3028950" y="0"/>
            <a:ext cx="800100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4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tom\Documents\frameMarkers\frameMarker_0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18819" y="3787170"/>
            <a:ext cx="122036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endParaRPr lang="en-US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3028950" y="0"/>
            <a:ext cx="800100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4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tom\Documents\frameMarkers\frameMarker_0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18819" y="3787170"/>
            <a:ext cx="122036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</a:t>
            </a:r>
            <a:endParaRPr lang="en-US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3028950" y="0"/>
            <a:ext cx="800100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4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tom\Documents\frameMarkers\frameMarker_0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18819" y="3787170"/>
            <a:ext cx="122036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7</a:t>
            </a:r>
            <a:endParaRPr lang="en-US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3028950" y="0"/>
            <a:ext cx="800100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4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tom\Documents\frameMarkers\frameMarker_0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18819" y="3787170"/>
            <a:ext cx="122036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</a:t>
            </a:r>
            <a:endParaRPr lang="en-US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3028950" y="0"/>
            <a:ext cx="800100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4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</Words>
  <Application>Microsoft Office PowerPoint</Application>
  <PresentationFormat>On-screen Show (4:3)</PresentationFormat>
  <Paragraphs>16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Teman</dc:creator>
  <cp:lastModifiedBy>Tom Teman</cp:lastModifiedBy>
  <cp:revision>4</cp:revision>
  <cp:lastPrinted>2012-04-30T15:40:33Z</cp:lastPrinted>
  <dcterms:created xsi:type="dcterms:W3CDTF">2012-04-30T15:13:50Z</dcterms:created>
  <dcterms:modified xsi:type="dcterms:W3CDTF">2012-04-30T16:03:12Z</dcterms:modified>
</cp:coreProperties>
</file>