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6" d="100"/>
          <a:sy n="56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57F8-C590-4812-81B0-0D1326F3AC0C}" type="datetimeFigureOut">
              <a:rPr lang="he-IL" smtClean="0"/>
              <a:t>ג'/אייר/תשע"ב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4829-E055-48A8-B3F9-33C5147C1A36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366838"/>
            <a:ext cx="41243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366838"/>
            <a:ext cx="41243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366838"/>
            <a:ext cx="41243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366838"/>
            <a:ext cx="41243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2012-04-25T13:12:42Z</dcterms:created>
  <dcterms:modified xsi:type="dcterms:W3CDTF">2012-04-25T13:13:46Z</dcterms:modified>
</cp:coreProperties>
</file>