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0" r:id="rId4"/>
    <p:sldId id="264" r:id="rId5"/>
    <p:sldId id="263" r:id="rId6"/>
    <p:sldId id="261"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16" autoAdjust="0"/>
  </p:normalViewPr>
  <p:slideViewPr>
    <p:cSldViewPr snapToGrid="0">
      <p:cViewPr varScale="1">
        <p:scale>
          <a:sx n="65" d="100"/>
          <a:sy n="65" d="100"/>
        </p:scale>
        <p:origin x="2526"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0T08:56:16.827"/>
    </inkml:context>
    <inkml:brush xml:id="br0">
      <inkml:brushProperty name="width" value="0.035" units="cm"/>
      <inkml:brushProperty name="height" value="0.035" units="cm"/>
      <inkml:brushProperty name="color" value="#E71224"/>
    </inkml:brush>
  </inkml:definitions>
  <inkml:trace contextRef="#ctx0" brushRef="#br0">5860 0 24575,'-2'6'0,"0"-1"0,0 0 0,-1 0 0,0 0 0,1 0 0,-2 0 0,1-1 0,0 1 0,-1-1 0,0 0 0,0 0 0,-6 4 0,-1 3 0,-142 129 0,108-101 0,22-21 0,-40 24 0,0-1 0,-58 39 0,69-47 0,-55 45 0,-40 30 0,-20 19 0,80-57 0,57-48 0,1 2 0,1 0 0,-33 40 0,-137 176 0,129-156 0,-92 84 0,-60 74 0,160-168 0,-31 44 0,-85 101 0,147-184 0,4-8 0,-1-1 0,-32 22 0,-30 30 0,52-42 0,-6 4 0,1 3 0,3 1 0,1 2 0,-61 98 0,93-133 0,-56 102 0,-74 193 0,134-301 0,0 0 0,0-1 0,-1 0 0,0 1 0,1-1 0,-1 0 0,0 0 0,-1 0 0,1-1 0,-1 1 0,0-1 0,0 0 0,-8 5 0,-4 1 0,0-1 0,-29 10 0,33-14 0,-1 1 0,0 0 0,1 1 0,0 1 0,-16 11 0,-9 15 0,26-22 0,-1 0 0,-1 0 0,0-1 0,0-1 0,-1 0 0,-16 8 0,25-15 0,1 1 0,0 0 0,0 0 0,0 0 0,1 0 0,-1 1 0,1-1 0,0 1 0,0 0 0,0 0 0,0 0 0,0 0 0,1 1 0,0-1 0,0 1 0,0 0 0,1-1 0,-2 8 0,-3 13 0,1 0 0,-2 32 0,6-46 0,0-5 0,0-1 0,-1 1 0,1-1 0,-1 0 0,0 0 0,-1 0 0,1 0 0,-1 0 0,0 0 0,0-1 0,-1 1 0,1-1 0,-1 0 0,0 0 0,0 0 0,0-1 0,-6 4 0,4-1 0,-1-1 0,1 1 0,0 1 0,0-1 0,0 1 0,-4 8 0,-64 117 0,68-123 0,0-1 0,0 1 0,-1-1 0,0-1 0,0 1 0,-1-1 0,-12 9 0,-68 41 0,39-27 0,40-24 0,0-2 0,-1 1 0,0-1 0,1 0 0,-1-1 0,0 0 0,-19 2 0,-20 6 0,-125 36 0,157-41 0,1 0 0,0 0 0,1 2 0,-21 12 0,22-11 0,-1 0 0,-1-1 0,1-1 0,-27 8 0,-163 52 0,185-63 0,0-1 0,-1 0 0,1-1 0,-34-2 0,-12 1 0,-208 7 0,259-5 0,-1 1 0,1 0 0,0 1 0,0 1 0,1 0 0,0 1 0,-15 9 0,-51 22 0,69-34 0,-12 6 0,0-2 0,0-1 0,0-1 0,-1-1 0,0-1 0,-40 1 0,-386-7-1365,433 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0T08:56:53.251"/>
    </inkml:context>
    <inkml:brush xml:id="br0">
      <inkml:brushProperty name="width" value="0.035" units="cm"/>
      <inkml:brushProperty name="height" value="0.035" units="cm"/>
      <inkml:brushProperty name="color" value="#E71224"/>
    </inkml:brush>
  </inkml:definitions>
  <inkml:trace contextRef="#ctx0" brushRef="#br0">16270 2 24575,'-35'0'0,"2"-2"0,1 2 0,0 1 0,-1 2 0,1 1 0,1 2 0,-50 14 0,57-13 0,0-1 0,-1-1 0,0-2 0,0 0 0,0-2 0,-46-3 0,-44 4 0,99 1 0,0 0 0,0 2 0,1 0 0,0 0 0,0 2 0,1 0 0,-17 10 0,-27 12 0,12-8 0,1 0 0,-82 24 0,-50 12 0,93-28 0,-114 23 0,173-45 0,-1 1 0,1 1 0,1 1 0,0 1 0,-44 28 0,-44 20 0,-533 159 0,412-148 0,214-62 0,1 0 0,1 0 0,-1 2 0,2 0 0,-26 21 0,24-18 0,0 0 0,0-1 0,-1-1 0,-24 9 0,-21 4 0,23-10 0,-67 33 0,61-24 0,-1-1 0,-1-2 0,-85 21 0,69-21 0,-72 33 0,-47 15 0,112-48 0,-18 7 0,-170 27 0,222-48 0,1 2 0,0 2 0,0 1 0,1 2 0,1 1 0,0 2 0,-47 29 0,14-10 0,-110 38 0,35-17 0,112-40 0,1 1 0,1 1 0,-46 39 0,-38 24 0,-292 148 0,160-104 0,202-104 0,-335 167 0,351-171 0,0 1 0,-44 38 0,5-1 0,-89 46 0,125-79 0,-1-2 0,0-1 0,-2-2 0,-38 16 0,-143 40 0,-26 12 0,223-78 0,0-1 0,0-1 0,0 0 0,0-1 0,-1-1 0,0 0 0,1-1 0,-1-2 0,0 1 0,0-2 0,0-1 0,0 0 0,-24-6 0,30 5 0,1 1 0,-1 1 0,0 0 0,1 0 0,-1 1 0,0 1 0,1 0 0,-1 1 0,-13 3 0,-10 5 0,-55 23 0,69-23 0,-1-1 0,0-2 0,-1 0 0,1-1 0,-1-1 0,-1-1 0,-24 1 0,17-2 0,0 0 0,0 2 0,1 2 0,-1 1 0,1 1 0,1 1 0,-36 18 0,-74 24 0,70-37 0,47-11 0,0 2 0,-30 10 0,-112 45 0,-138 61 0,-28 6 0,165-69 0,49-19 0,-194 41 0,268-75 0,0-2 0,-73-1 0,64-4 0,-66 9 0,-535 60 0,233-60 0,97-6 0,-494 21 0,718-21 0,-112-5 0,187 0 0,1-2 0,-1 0 0,1-2 0,-35-15 0,37 14 0,-1 0 0,1 1 0,-2 1 0,1 1 0,-35-4 0,-345 8 0,188 4 0,204-3 0,-1 0 0,1 1 0,-1 0 0,1 1 0,0 0 0,0 1 0,0 0 0,-14 6 0,2 2 0,2 1 0,-25 20 0,35-27 0,-1 1 0,1-1 0,-1-1 0,0 0 0,0 0 0,0-1 0,0 0 0,-1-1 0,0 0 0,-16 1 0,-16-1 0,-59-6 0,25 0 0,1 6 0,-71-4 0,144 1 0,-1 1 0,0 0 0,1-1 0,-1 0 0,1 0 0,-1 0 0,1 0 0,-1-1 0,1 1 0,0-1 0,-1 0 0,1 0 0,0 0 0,0 0 0,0-1 0,1 1 0,-1-1 0,1 0 0,-1 1 0,1-1 0,0 0 0,0 0 0,0-1 0,0 1 0,1 0 0,0-1 0,-1 1 0,1-1 0,0 1 0,0-1 0,1 0 0,-1 1 0,1-1 0,0 0 0,0-5 0,1 2 0,-1 1 0,1-1 0,0 1 0,0-1 0,1 1 0,0-1 0,0 1 0,0 0 0,1 0 0,0 0 0,0 0 0,1 1 0,0-1 0,0 1 0,0 0 0,0 0 0,1 0 0,0 0 0,5-3 0,4-1 0,-1 0 0,0 0 0,0-1 0,-1-1 0,-1 0 0,0-1 0,0 0 0,9-16 0,97-129 0,-100 135 0,-1 0 0,0-2 0,16-36 0,-25 46 0,0-1 0,-2 0 0,0 0 0,0-1 0,-1 1 0,-1-1 0,1-24 0,-3 35 0,-1-1 0,0 0 0,-1 1 0,1-1 0,-1 1 0,0-1 0,0 0 0,-1 1 0,0 0 0,0-1 0,0 1 0,0 0 0,-1 0 0,0 0 0,0 1 0,0-1 0,-1 1 0,0-1 0,0 1 0,0 0 0,0 0 0,0 1 0,-1-1 0,1 1 0,-1 0 0,0 1 0,0-1 0,0 1 0,-1 0 0,1 0 0,0 0 0,-1 1 0,1 0 0,-1 0 0,0 0 0,1 1 0,-10 0 0,1 0 0,0 0 0,0 2 0,0-1 0,0 2 0,0 0 0,1 1 0,-1 0 0,1 1 0,0 0 0,0 1 0,1 0 0,0 1 0,0 1 0,-19 15 0,22-15 0,1 0 0,0 1 0,0 0 0,0 0 0,1 1 0,1 0 0,0 0 0,0 0 0,1 1 0,0 0 0,1 0 0,0 0 0,1 0 0,0 1 0,1-1 0,0 1 0,0 21 0,2-10 0,1 10 0,-2 1 0,-1-1 0,-13 63 0,14-88 0,-2 0 0,1 0 0,-1 0 0,0-1 0,0 1 0,-1-1 0,0 0 0,-1 0 0,1 0 0,-1 0 0,0-1 0,-1 0 0,0 0 0,0-1 0,0 1 0,-1-1 0,1-1 0,-1 1 0,0-1 0,-1 0 0,-10 4 0,-49 16 0,6 0 0,-2-3 0,0-3 0,-74 11 0,75-20 0,8-1 0,-82 2 0,107-8 0,1 1 0,-1 1 0,1 2 0,0 1 0,-33 13 0,31-10 0,-1-1 0,0-1 0,0-2 0,-33 3 0,-191-8 89,120-3-1543,111 2-5372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0T08:57:04.561"/>
    </inkml:context>
    <inkml:brush xml:id="br0">
      <inkml:brushProperty name="width" value="0.035" units="cm"/>
      <inkml:brushProperty name="height" value="0.035" units="cm"/>
      <inkml:brushProperty name="color" value="#E71224"/>
    </inkml:brush>
  </inkml:definitions>
  <inkml:trace contextRef="#ctx0" brushRef="#br0">4985 1929 24575,'-52'0'0,"1"-2"0,-70-12 0,84 9 0,-1 2 0,-48 1 0,51 3 0,1-2 0,0-1 0,-38-8 0,3-1 0,-1 4 0,1 2 0,-116 8 0,47 0 0,120-3 0,-41 0 0,0-2 0,-84-13 0,107 10 0,-1 1 0,-48 3 0,62 2 0,-1-1 0,0-1 0,0-1 0,0-1 0,1-1 0,-1-1 0,-42-16 0,5-9 0,-56-40 0,16 9 0,13 23 0,73 33 0,0-1 0,0-1 0,0 0 0,1 0 0,0-2 0,0 1 0,-19-18 0,1-8 0,-29-39 0,-14-15 0,24 32 0,-68-65 0,103 106 0,-1 0 0,-1 2 0,-1 0 0,0 1 0,-29-13 0,16 11 0,14 5 0,0 1 0,-1 0 0,0 2 0,0 0 0,0 1 0,-1 1 0,-39-3 0,18 4 0,-57-10 0,41 4 0,29 3 0,0-1 0,0-1 0,1-1 0,0-1 0,1-2 0,0 0 0,-35-24 0,14 10 0,-57-20 0,4 1 0,-141-78 0,196 98 0,0-2 0,-49-41 0,59 41 0,17 12 0,0 0 0,-1 1 0,-1 1 0,0 0 0,-1 2 0,0 0 0,-1 2 0,-28-9 0,23 10 0,1-2 0,0-1 0,0-1 0,1 0 0,1-2 0,0-2 0,1 0 0,0-1 0,-30-31 0,39 37 0,0 1 0,-1 1 0,-28-15 0,28 17 0,0-2 0,0 0 0,-25-20 0,32 23 14,0 1-1,0-1 1,-1 1 0,0 1-1,0-1 1,0 2-1,-1-1 1,-18-3 0,18 5-180,0-1 1,0 0 0,1-1-1,0 1 1,0-2 0,0 1 0,0-1-1,-12-10 1,6 1-6661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D221B2-540F-43B7-AC1E-F2E51AEA65C1}" type="datetimeFigureOut">
              <a:rPr lang="en-US" smtClean="0"/>
              <a:t>1/20/2024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97EFB-9C5B-48F2-B486-4E07FCFEFE6C}" type="slidenum">
              <a:rPr lang="en-US" smtClean="0"/>
              <a:t>‹#›</a:t>
            </a:fld>
            <a:endParaRPr lang="en-US" dirty="0"/>
          </a:p>
        </p:txBody>
      </p:sp>
    </p:spTree>
    <p:extLst>
      <p:ext uri="{BB962C8B-B14F-4D97-AF65-F5344CB8AC3E}">
        <p14:creationId xmlns:p14="http://schemas.microsoft.com/office/powerpoint/2010/main" val="119652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797EFB-9C5B-48F2-B486-4E07FCFEFE6C}" type="slidenum">
              <a:rPr lang="en-US" smtClean="0"/>
              <a:t>1</a:t>
            </a:fld>
            <a:endParaRPr lang="en-US" dirty="0"/>
          </a:p>
        </p:txBody>
      </p:sp>
    </p:spTree>
    <p:extLst>
      <p:ext uri="{BB962C8B-B14F-4D97-AF65-F5344CB8AC3E}">
        <p14:creationId xmlns:p14="http://schemas.microsoft.com/office/powerpoint/2010/main" val="170858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797EFB-9C5B-48F2-B486-4E07FCFEFE6C}" type="slidenum">
              <a:rPr lang="en-US" smtClean="0"/>
              <a:t>2</a:t>
            </a:fld>
            <a:endParaRPr lang="en-US" dirty="0"/>
          </a:p>
        </p:txBody>
      </p:sp>
    </p:spTree>
    <p:extLst>
      <p:ext uri="{BB962C8B-B14F-4D97-AF65-F5344CB8AC3E}">
        <p14:creationId xmlns:p14="http://schemas.microsoft.com/office/powerpoint/2010/main" val="183436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797EFB-9C5B-48F2-B486-4E07FCFEFE6C}" type="slidenum">
              <a:rPr lang="en-US" smtClean="0"/>
              <a:t>8</a:t>
            </a:fld>
            <a:endParaRPr lang="en-US" dirty="0"/>
          </a:p>
        </p:txBody>
      </p:sp>
    </p:spTree>
    <p:extLst>
      <p:ext uri="{BB962C8B-B14F-4D97-AF65-F5344CB8AC3E}">
        <p14:creationId xmlns:p14="http://schemas.microsoft.com/office/powerpoint/2010/main" val="279647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712E-DFD8-5EC3-1639-73B005DE8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C15276-4D4B-16EE-ACA7-8D6AC7FC1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983B4E-09EC-2D7F-0BDD-563A557EE064}"/>
              </a:ext>
            </a:extLst>
          </p:cNvPr>
          <p:cNvSpPr>
            <a:spLocks noGrp="1"/>
          </p:cNvSpPr>
          <p:nvPr>
            <p:ph type="dt" sz="half" idx="10"/>
          </p:nvPr>
        </p:nvSpPr>
        <p:spPr/>
        <p:txBody>
          <a:bodyPr/>
          <a:lstStyle/>
          <a:p>
            <a:fld id="{7F1CCC83-701F-4BC8-B132-52C41D40DD1B}" type="datetimeFigureOut">
              <a:rPr lang="en-US" smtClean="0"/>
              <a:t>1/20/2024</a:t>
            </a:fld>
            <a:endParaRPr lang="en-US" dirty="0"/>
          </a:p>
        </p:txBody>
      </p:sp>
      <p:sp>
        <p:nvSpPr>
          <p:cNvPr id="5" name="Footer Placeholder 4">
            <a:extLst>
              <a:ext uri="{FF2B5EF4-FFF2-40B4-BE49-F238E27FC236}">
                <a16:creationId xmlns:a16="http://schemas.microsoft.com/office/drawing/2014/main" id="{7646489D-337F-E6D5-12DF-01728B18C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511897-F246-8809-BB53-ABDCE0C72F25}"/>
              </a:ext>
            </a:extLst>
          </p:cNvPr>
          <p:cNvSpPr>
            <a:spLocks noGrp="1"/>
          </p:cNvSpPr>
          <p:nvPr>
            <p:ph type="sldNum" sz="quarter" idx="12"/>
          </p:nvPr>
        </p:nvSpPr>
        <p:spPr/>
        <p:txBody>
          <a:bodyPr/>
          <a:lstStyle/>
          <a:p>
            <a:fld id="{B851B2D1-0303-4AB3-B6FD-AE1AA62C0CD2}" type="slidenum">
              <a:rPr lang="en-US" smtClean="0"/>
              <a:t>‹#›</a:t>
            </a:fld>
            <a:endParaRPr lang="en-US" dirty="0"/>
          </a:p>
        </p:txBody>
      </p:sp>
    </p:spTree>
    <p:extLst>
      <p:ext uri="{BB962C8B-B14F-4D97-AF65-F5344CB8AC3E}">
        <p14:creationId xmlns:p14="http://schemas.microsoft.com/office/powerpoint/2010/main" val="184242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5214-5D31-F599-9365-6D34AE9319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4C1E92-9D94-5E24-3810-1340CC343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CB815-7F47-5982-FA44-E96A5DC783F8}"/>
              </a:ext>
            </a:extLst>
          </p:cNvPr>
          <p:cNvSpPr>
            <a:spLocks noGrp="1"/>
          </p:cNvSpPr>
          <p:nvPr>
            <p:ph type="dt" sz="half" idx="10"/>
          </p:nvPr>
        </p:nvSpPr>
        <p:spPr/>
        <p:txBody>
          <a:bodyPr/>
          <a:lstStyle/>
          <a:p>
            <a:fld id="{7F1CCC83-701F-4BC8-B132-52C41D40DD1B}" type="datetimeFigureOut">
              <a:rPr lang="en-US" smtClean="0"/>
              <a:t>1/20/2024</a:t>
            </a:fld>
            <a:endParaRPr lang="en-US" dirty="0"/>
          </a:p>
        </p:txBody>
      </p:sp>
      <p:sp>
        <p:nvSpPr>
          <p:cNvPr id="5" name="Footer Placeholder 4">
            <a:extLst>
              <a:ext uri="{FF2B5EF4-FFF2-40B4-BE49-F238E27FC236}">
                <a16:creationId xmlns:a16="http://schemas.microsoft.com/office/drawing/2014/main" id="{19D0A168-7E45-6687-6E7E-506D2006A6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C3DF6B-32F2-0B27-5E33-4AA766CCE630}"/>
              </a:ext>
            </a:extLst>
          </p:cNvPr>
          <p:cNvSpPr>
            <a:spLocks noGrp="1"/>
          </p:cNvSpPr>
          <p:nvPr>
            <p:ph type="sldNum" sz="quarter" idx="12"/>
          </p:nvPr>
        </p:nvSpPr>
        <p:spPr/>
        <p:txBody>
          <a:bodyPr/>
          <a:lstStyle/>
          <a:p>
            <a:fld id="{B851B2D1-0303-4AB3-B6FD-AE1AA62C0CD2}" type="slidenum">
              <a:rPr lang="en-US" smtClean="0"/>
              <a:t>‹#›</a:t>
            </a:fld>
            <a:endParaRPr lang="en-US" dirty="0"/>
          </a:p>
        </p:txBody>
      </p:sp>
    </p:spTree>
    <p:extLst>
      <p:ext uri="{BB962C8B-B14F-4D97-AF65-F5344CB8AC3E}">
        <p14:creationId xmlns:p14="http://schemas.microsoft.com/office/powerpoint/2010/main" val="19575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0BD6D-23CA-54F9-9C54-D910A58984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F79E8C-E384-1BD7-1E9E-85CB490E09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74495-A795-89D1-2223-308199690474}"/>
              </a:ext>
            </a:extLst>
          </p:cNvPr>
          <p:cNvSpPr>
            <a:spLocks noGrp="1"/>
          </p:cNvSpPr>
          <p:nvPr>
            <p:ph type="dt" sz="half" idx="10"/>
          </p:nvPr>
        </p:nvSpPr>
        <p:spPr/>
        <p:txBody>
          <a:bodyPr/>
          <a:lstStyle/>
          <a:p>
            <a:fld id="{7F1CCC83-701F-4BC8-B132-52C41D40DD1B}" type="datetimeFigureOut">
              <a:rPr lang="en-US" smtClean="0"/>
              <a:t>1/20/2024</a:t>
            </a:fld>
            <a:endParaRPr lang="en-US" dirty="0"/>
          </a:p>
        </p:txBody>
      </p:sp>
      <p:sp>
        <p:nvSpPr>
          <p:cNvPr id="5" name="Footer Placeholder 4">
            <a:extLst>
              <a:ext uri="{FF2B5EF4-FFF2-40B4-BE49-F238E27FC236}">
                <a16:creationId xmlns:a16="http://schemas.microsoft.com/office/drawing/2014/main" id="{6E536AEC-258C-B714-1B3B-4D4D454619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F318B3-0AD1-9BF6-A687-6D1EC6512BAD}"/>
              </a:ext>
            </a:extLst>
          </p:cNvPr>
          <p:cNvSpPr>
            <a:spLocks noGrp="1"/>
          </p:cNvSpPr>
          <p:nvPr>
            <p:ph type="sldNum" sz="quarter" idx="12"/>
          </p:nvPr>
        </p:nvSpPr>
        <p:spPr/>
        <p:txBody>
          <a:bodyPr/>
          <a:lstStyle/>
          <a:p>
            <a:fld id="{B851B2D1-0303-4AB3-B6FD-AE1AA62C0CD2}" type="slidenum">
              <a:rPr lang="en-US" smtClean="0"/>
              <a:t>‹#›</a:t>
            </a:fld>
            <a:endParaRPr lang="en-US" dirty="0"/>
          </a:p>
        </p:txBody>
      </p:sp>
    </p:spTree>
    <p:extLst>
      <p:ext uri="{BB962C8B-B14F-4D97-AF65-F5344CB8AC3E}">
        <p14:creationId xmlns:p14="http://schemas.microsoft.com/office/powerpoint/2010/main" val="354850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FA3B-1E2F-5368-7C80-AC1508481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09304D-6A93-9B31-EC24-B176FA763B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87EC9-92DF-AE94-B91D-DF35ADACD9FB}"/>
              </a:ext>
            </a:extLst>
          </p:cNvPr>
          <p:cNvSpPr>
            <a:spLocks noGrp="1"/>
          </p:cNvSpPr>
          <p:nvPr>
            <p:ph type="dt" sz="half" idx="10"/>
          </p:nvPr>
        </p:nvSpPr>
        <p:spPr/>
        <p:txBody>
          <a:bodyPr/>
          <a:lstStyle/>
          <a:p>
            <a:fld id="{7F1CCC83-701F-4BC8-B132-52C41D40DD1B}" type="datetimeFigureOut">
              <a:rPr lang="en-US" smtClean="0"/>
              <a:t>1/20/2024</a:t>
            </a:fld>
            <a:endParaRPr lang="en-US" dirty="0"/>
          </a:p>
        </p:txBody>
      </p:sp>
      <p:sp>
        <p:nvSpPr>
          <p:cNvPr id="5" name="Footer Placeholder 4">
            <a:extLst>
              <a:ext uri="{FF2B5EF4-FFF2-40B4-BE49-F238E27FC236}">
                <a16:creationId xmlns:a16="http://schemas.microsoft.com/office/drawing/2014/main" id="{31265406-19F0-D96C-F64E-BCDFF870C5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92FA99-5F45-D425-86DE-FD71114C472B}"/>
              </a:ext>
            </a:extLst>
          </p:cNvPr>
          <p:cNvSpPr>
            <a:spLocks noGrp="1"/>
          </p:cNvSpPr>
          <p:nvPr>
            <p:ph type="sldNum" sz="quarter" idx="12"/>
          </p:nvPr>
        </p:nvSpPr>
        <p:spPr/>
        <p:txBody>
          <a:bodyPr/>
          <a:lstStyle/>
          <a:p>
            <a:fld id="{B851B2D1-0303-4AB3-B6FD-AE1AA62C0CD2}" type="slidenum">
              <a:rPr lang="en-US" smtClean="0"/>
              <a:t>‹#›</a:t>
            </a:fld>
            <a:endParaRPr lang="en-US" dirty="0"/>
          </a:p>
        </p:txBody>
      </p:sp>
    </p:spTree>
    <p:extLst>
      <p:ext uri="{BB962C8B-B14F-4D97-AF65-F5344CB8AC3E}">
        <p14:creationId xmlns:p14="http://schemas.microsoft.com/office/powerpoint/2010/main" val="336207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87D0-2BAF-0DD7-D770-053269F4F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96B1E1-A586-0C37-D1CC-70DE81455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2BA02D-3E70-C084-73DD-20144D126952}"/>
              </a:ext>
            </a:extLst>
          </p:cNvPr>
          <p:cNvSpPr>
            <a:spLocks noGrp="1"/>
          </p:cNvSpPr>
          <p:nvPr>
            <p:ph type="dt" sz="half" idx="10"/>
          </p:nvPr>
        </p:nvSpPr>
        <p:spPr/>
        <p:txBody>
          <a:bodyPr/>
          <a:lstStyle/>
          <a:p>
            <a:fld id="{7F1CCC83-701F-4BC8-B132-52C41D40DD1B}" type="datetimeFigureOut">
              <a:rPr lang="en-US" smtClean="0"/>
              <a:t>1/20/2024</a:t>
            </a:fld>
            <a:endParaRPr lang="en-US" dirty="0"/>
          </a:p>
        </p:txBody>
      </p:sp>
      <p:sp>
        <p:nvSpPr>
          <p:cNvPr id="5" name="Footer Placeholder 4">
            <a:extLst>
              <a:ext uri="{FF2B5EF4-FFF2-40B4-BE49-F238E27FC236}">
                <a16:creationId xmlns:a16="http://schemas.microsoft.com/office/drawing/2014/main" id="{B5785F89-FE1A-12E4-631F-AA67AF17F0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F308BB-6EF2-41FC-FE70-1616376A4921}"/>
              </a:ext>
            </a:extLst>
          </p:cNvPr>
          <p:cNvSpPr>
            <a:spLocks noGrp="1"/>
          </p:cNvSpPr>
          <p:nvPr>
            <p:ph type="sldNum" sz="quarter" idx="12"/>
          </p:nvPr>
        </p:nvSpPr>
        <p:spPr/>
        <p:txBody>
          <a:bodyPr/>
          <a:lstStyle/>
          <a:p>
            <a:fld id="{B851B2D1-0303-4AB3-B6FD-AE1AA62C0CD2}" type="slidenum">
              <a:rPr lang="en-US" smtClean="0"/>
              <a:t>‹#›</a:t>
            </a:fld>
            <a:endParaRPr lang="en-US" dirty="0"/>
          </a:p>
        </p:txBody>
      </p:sp>
    </p:spTree>
    <p:extLst>
      <p:ext uri="{BB962C8B-B14F-4D97-AF65-F5344CB8AC3E}">
        <p14:creationId xmlns:p14="http://schemas.microsoft.com/office/powerpoint/2010/main" val="217162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361B-2B41-6D52-FF20-33E60D754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15A7F-39FF-2208-A74F-CCA235C28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5FF3C9-4128-45C3-74B8-EADDA3BA1D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9BADB4-7E56-09FC-DDBA-AD0108D8E468}"/>
              </a:ext>
            </a:extLst>
          </p:cNvPr>
          <p:cNvSpPr>
            <a:spLocks noGrp="1"/>
          </p:cNvSpPr>
          <p:nvPr>
            <p:ph type="dt" sz="half" idx="10"/>
          </p:nvPr>
        </p:nvSpPr>
        <p:spPr/>
        <p:txBody>
          <a:bodyPr/>
          <a:lstStyle/>
          <a:p>
            <a:fld id="{7F1CCC83-701F-4BC8-B132-52C41D40DD1B}" type="datetimeFigureOut">
              <a:rPr lang="en-US" smtClean="0"/>
              <a:t>1/20/2024</a:t>
            </a:fld>
            <a:endParaRPr lang="en-US" dirty="0"/>
          </a:p>
        </p:txBody>
      </p:sp>
      <p:sp>
        <p:nvSpPr>
          <p:cNvPr id="6" name="Footer Placeholder 5">
            <a:extLst>
              <a:ext uri="{FF2B5EF4-FFF2-40B4-BE49-F238E27FC236}">
                <a16:creationId xmlns:a16="http://schemas.microsoft.com/office/drawing/2014/main" id="{2CF9DFC2-94C2-2D4A-AB5F-B3E73F7906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E405F1-3730-E315-2A40-7380574AF893}"/>
              </a:ext>
            </a:extLst>
          </p:cNvPr>
          <p:cNvSpPr>
            <a:spLocks noGrp="1"/>
          </p:cNvSpPr>
          <p:nvPr>
            <p:ph type="sldNum" sz="quarter" idx="12"/>
          </p:nvPr>
        </p:nvSpPr>
        <p:spPr/>
        <p:txBody>
          <a:bodyPr/>
          <a:lstStyle/>
          <a:p>
            <a:fld id="{B851B2D1-0303-4AB3-B6FD-AE1AA62C0CD2}" type="slidenum">
              <a:rPr lang="en-US" smtClean="0"/>
              <a:t>‹#›</a:t>
            </a:fld>
            <a:endParaRPr lang="en-US" dirty="0"/>
          </a:p>
        </p:txBody>
      </p:sp>
    </p:spTree>
    <p:extLst>
      <p:ext uri="{BB962C8B-B14F-4D97-AF65-F5344CB8AC3E}">
        <p14:creationId xmlns:p14="http://schemas.microsoft.com/office/powerpoint/2010/main" val="224014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75BD-13BF-7C51-8579-418837BF3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04F246-C0C3-5D54-3541-346FE69BA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29473-DB9D-9820-A66F-B0A2D80543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F59143-DE94-CB8E-55ED-E250727F4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A51DFC-9182-D33D-DEFC-5AC8FAA5FA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350161-2850-356B-64F3-31B9091C1659}"/>
              </a:ext>
            </a:extLst>
          </p:cNvPr>
          <p:cNvSpPr>
            <a:spLocks noGrp="1"/>
          </p:cNvSpPr>
          <p:nvPr>
            <p:ph type="dt" sz="half" idx="10"/>
          </p:nvPr>
        </p:nvSpPr>
        <p:spPr/>
        <p:txBody>
          <a:bodyPr/>
          <a:lstStyle/>
          <a:p>
            <a:fld id="{7F1CCC83-701F-4BC8-B132-52C41D40DD1B}" type="datetimeFigureOut">
              <a:rPr lang="en-US" smtClean="0"/>
              <a:t>1/20/2024</a:t>
            </a:fld>
            <a:endParaRPr lang="en-US" dirty="0"/>
          </a:p>
        </p:txBody>
      </p:sp>
      <p:sp>
        <p:nvSpPr>
          <p:cNvPr id="8" name="Footer Placeholder 7">
            <a:extLst>
              <a:ext uri="{FF2B5EF4-FFF2-40B4-BE49-F238E27FC236}">
                <a16:creationId xmlns:a16="http://schemas.microsoft.com/office/drawing/2014/main" id="{409B883F-B5B2-DB28-177A-2623859FF77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12D0687-FD7E-2902-1ED3-A9F0D30D3DC6}"/>
              </a:ext>
            </a:extLst>
          </p:cNvPr>
          <p:cNvSpPr>
            <a:spLocks noGrp="1"/>
          </p:cNvSpPr>
          <p:nvPr>
            <p:ph type="sldNum" sz="quarter" idx="12"/>
          </p:nvPr>
        </p:nvSpPr>
        <p:spPr/>
        <p:txBody>
          <a:bodyPr/>
          <a:lstStyle/>
          <a:p>
            <a:fld id="{B851B2D1-0303-4AB3-B6FD-AE1AA62C0CD2}" type="slidenum">
              <a:rPr lang="en-US" smtClean="0"/>
              <a:t>‹#›</a:t>
            </a:fld>
            <a:endParaRPr lang="en-US" dirty="0"/>
          </a:p>
        </p:txBody>
      </p:sp>
    </p:spTree>
    <p:extLst>
      <p:ext uri="{BB962C8B-B14F-4D97-AF65-F5344CB8AC3E}">
        <p14:creationId xmlns:p14="http://schemas.microsoft.com/office/powerpoint/2010/main" val="94965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5BC8-2B6A-7F87-CABE-EE57773482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B42C14-19D1-F435-1EC4-6C6FC7459011}"/>
              </a:ext>
            </a:extLst>
          </p:cNvPr>
          <p:cNvSpPr>
            <a:spLocks noGrp="1"/>
          </p:cNvSpPr>
          <p:nvPr>
            <p:ph type="dt" sz="half" idx="10"/>
          </p:nvPr>
        </p:nvSpPr>
        <p:spPr/>
        <p:txBody>
          <a:bodyPr/>
          <a:lstStyle/>
          <a:p>
            <a:fld id="{7F1CCC83-701F-4BC8-B132-52C41D40DD1B}" type="datetimeFigureOut">
              <a:rPr lang="en-US" smtClean="0"/>
              <a:t>1/20/2024</a:t>
            </a:fld>
            <a:endParaRPr lang="en-US" dirty="0"/>
          </a:p>
        </p:txBody>
      </p:sp>
      <p:sp>
        <p:nvSpPr>
          <p:cNvPr id="4" name="Footer Placeholder 3">
            <a:extLst>
              <a:ext uri="{FF2B5EF4-FFF2-40B4-BE49-F238E27FC236}">
                <a16:creationId xmlns:a16="http://schemas.microsoft.com/office/drawing/2014/main" id="{35DC8884-CCD5-F869-742E-6104052187A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A288F32-79FC-0332-A856-79F2767498A2}"/>
              </a:ext>
            </a:extLst>
          </p:cNvPr>
          <p:cNvSpPr>
            <a:spLocks noGrp="1"/>
          </p:cNvSpPr>
          <p:nvPr>
            <p:ph type="sldNum" sz="quarter" idx="12"/>
          </p:nvPr>
        </p:nvSpPr>
        <p:spPr/>
        <p:txBody>
          <a:bodyPr/>
          <a:lstStyle/>
          <a:p>
            <a:fld id="{B851B2D1-0303-4AB3-B6FD-AE1AA62C0CD2}" type="slidenum">
              <a:rPr lang="en-US" smtClean="0"/>
              <a:t>‹#›</a:t>
            </a:fld>
            <a:endParaRPr lang="en-US" dirty="0"/>
          </a:p>
        </p:txBody>
      </p:sp>
    </p:spTree>
    <p:extLst>
      <p:ext uri="{BB962C8B-B14F-4D97-AF65-F5344CB8AC3E}">
        <p14:creationId xmlns:p14="http://schemas.microsoft.com/office/powerpoint/2010/main" val="394134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450D5-1A51-A9E8-FA84-EB2BD83567EA}"/>
              </a:ext>
            </a:extLst>
          </p:cNvPr>
          <p:cNvSpPr>
            <a:spLocks noGrp="1"/>
          </p:cNvSpPr>
          <p:nvPr>
            <p:ph type="dt" sz="half" idx="10"/>
          </p:nvPr>
        </p:nvSpPr>
        <p:spPr/>
        <p:txBody>
          <a:bodyPr/>
          <a:lstStyle/>
          <a:p>
            <a:fld id="{7F1CCC83-701F-4BC8-B132-52C41D40DD1B}" type="datetimeFigureOut">
              <a:rPr lang="en-US" smtClean="0"/>
              <a:t>1/20/2024</a:t>
            </a:fld>
            <a:endParaRPr lang="en-US" dirty="0"/>
          </a:p>
        </p:txBody>
      </p:sp>
      <p:sp>
        <p:nvSpPr>
          <p:cNvPr id="3" name="Footer Placeholder 2">
            <a:extLst>
              <a:ext uri="{FF2B5EF4-FFF2-40B4-BE49-F238E27FC236}">
                <a16:creationId xmlns:a16="http://schemas.microsoft.com/office/drawing/2014/main" id="{CF88261C-00CF-E4F2-D5CA-8FF02C944A6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2EBF295-00C9-85CF-0EE0-B53691EFE186}"/>
              </a:ext>
            </a:extLst>
          </p:cNvPr>
          <p:cNvSpPr>
            <a:spLocks noGrp="1"/>
          </p:cNvSpPr>
          <p:nvPr>
            <p:ph type="sldNum" sz="quarter" idx="12"/>
          </p:nvPr>
        </p:nvSpPr>
        <p:spPr/>
        <p:txBody>
          <a:bodyPr/>
          <a:lstStyle/>
          <a:p>
            <a:fld id="{B851B2D1-0303-4AB3-B6FD-AE1AA62C0CD2}" type="slidenum">
              <a:rPr lang="en-US" smtClean="0"/>
              <a:t>‹#›</a:t>
            </a:fld>
            <a:endParaRPr lang="en-US" dirty="0"/>
          </a:p>
        </p:txBody>
      </p:sp>
    </p:spTree>
    <p:extLst>
      <p:ext uri="{BB962C8B-B14F-4D97-AF65-F5344CB8AC3E}">
        <p14:creationId xmlns:p14="http://schemas.microsoft.com/office/powerpoint/2010/main" val="275716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C572-BDA0-3F42-8F94-8C05B2888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08BDB0-5520-D3A2-13AA-599CC9391E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4B63A6-8540-CE51-FC6F-74BF5736C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30ED1-8567-A9BB-E2C6-D19C51276841}"/>
              </a:ext>
            </a:extLst>
          </p:cNvPr>
          <p:cNvSpPr>
            <a:spLocks noGrp="1"/>
          </p:cNvSpPr>
          <p:nvPr>
            <p:ph type="dt" sz="half" idx="10"/>
          </p:nvPr>
        </p:nvSpPr>
        <p:spPr/>
        <p:txBody>
          <a:bodyPr/>
          <a:lstStyle/>
          <a:p>
            <a:fld id="{7F1CCC83-701F-4BC8-B132-52C41D40DD1B}" type="datetimeFigureOut">
              <a:rPr lang="en-US" smtClean="0"/>
              <a:t>1/20/2024</a:t>
            </a:fld>
            <a:endParaRPr lang="en-US" dirty="0"/>
          </a:p>
        </p:txBody>
      </p:sp>
      <p:sp>
        <p:nvSpPr>
          <p:cNvPr id="6" name="Footer Placeholder 5">
            <a:extLst>
              <a:ext uri="{FF2B5EF4-FFF2-40B4-BE49-F238E27FC236}">
                <a16:creationId xmlns:a16="http://schemas.microsoft.com/office/drawing/2014/main" id="{3A7A12A7-A6CE-3C9A-0595-DCC23846548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507D8FB-AEE1-3C69-F325-E1A9CA94CEAC}"/>
              </a:ext>
            </a:extLst>
          </p:cNvPr>
          <p:cNvSpPr>
            <a:spLocks noGrp="1"/>
          </p:cNvSpPr>
          <p:nvPr>
            <p:ph type="sldNum" sz="quarter" idx="12"/>
          </p:nvPr>
        </p:nvSpPr>
        <p:spPr/>
        <p:txBody>
          <a:bodyPr/>
          <a:lstStyle/>
          <a:p>
            <a:fld id="{B851B2D1-0303-4AB3-B6FD-AE1AA62C0CD2}" type="slidenum">
              <a:rPr lang="en-US" smtClean="0"/>
              <a:t>‹#›</a:t>
            </a:fld>
            <a:endParaRPr lang="en-US" dirty="0"/>
          </a:p>
        </p:txBody>
      </p:sp>
    </p:spTree>
    <p:extLst>
      <p:ext uri="{BB962C8B-B14F-4D97-AF65-F5344CB8AC3E}">
        <p14:creationId xmlns:p14="http://schemas.microsoft.com/office/powerpoint/2010/main" val="196650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FB62-A344-7B57-D2A0-F6C12F79B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D604EA-5147-7EEE-58D9-16BC8A194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2E9FA8A-B560-A1F6-1608-14590D2A5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4278E8-4D01-17CB-A885-81843340548A}"/>
              </a:ext>
            </a:extLst>
          </p:cNvPr>
          <p:cNvSpPr>
            <a:spLocks noGrp="1"/>
          </p:cNvSpPr>
          <p:nvPr>
            <p:ph type="dt" sz="half" idx="10"/>
          </p:nvPr>
        </p:nvSpPr>
        <p:spPr/>
        <p:txBody>
          <a:bodyPr/>
          <a:lstStyle/>
          <a:p>
            <a:fld id="{7F1CCC83-701F-4BC8-B132-52C41D40DD1B}" type="datetimeFigureOut">
              <a:rPr lang="en-US" smtClean="0"/>
              <a:t>1/20/2024</a:t>
            </a:fld>
            <a:endParaRPr lang="en-US" dirty="0"/>
          </a:p>
        </p:txBody>
      </p:sp>
      <p:sp>
        <p:nvSpPr>
          <p:cNvPr id="6" name="Footer Placeholder 5">
            <a:extLst>
              <a:ext uri="{FF2B5EF4-FFF2-40B4-BE49-F238E27FC236}">
                <a16:creationId xmlns:a16="http://schemas.microsoft.com/office/drawing/2014/main" id="{1190F312-5706-2AAC-C840-E009133DEA9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081A81-7D57-E3EF-E7F0-B578DC795FC4}"/>
              </a:ext>
            </a:extLst>
          </p:cNvPr>
          <p:cNvSpPr>
            <a:spLocks noGrp="1"/>
          </p:cNvSpPr>
          <p:nvPr>
            <p:ph type="sldNum" sz="quarter" idx="12"/>
          </p:nvPr>
        </p:nvSpPr>
        <p:spPr/>
        <p:txBody>
          <a:bodyPr/>
          <a:lstStyle/>
          <a:p>
            <a:fld id="{B851B2D1-0303-4AB3-B6FD-AE1AA62C0CD2}" type="slidenum">
              <a:rPr lang="en-US" smtClean="0"/>
              <a:t>‹#›</a:t>
            </a:fld>
            <a:endParaRPr lang="en-US" dirty="0"/>
          </a:p>
        </p:txBody>
      </p:sp>
    </p:spTree>
    <p:extLst>
      <p:ext uri="{BB962C8B-B14F-4D97-AF65-F5344CB8AC3E}">
        <p14:creationId xmlns:p14="http://schemas.microsoft.com/office/powerpoint/2010/main" val="1488087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F122F3-B1A2-3413-C2AC-82337BAC6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2D8B7E-B024-BC64-F8D2-0BEFE4A1D0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16AB3-86F8-133C-897C-FB35842BC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CCC83-701F-4BC8-B132-52C41D40DD1B}" type="datetimeFigureOut">
              <a:rPr lang="en-US" smtClean="0"/>
              <a:t>1/20/2024</a:t>
            </a:fld>
            <a:endParaRPr lang="en-US" dirty="0"/>
          </a:p>
        </p:txBody>
      </p:sp>
      <p:sp>
        <p:nvSpPr>
          <p:cNvPr id="5" name="Footer Placeholder 4">
            <a:extLst>
              <a:ext uri="{FF2B5EF4-FFF2-40B4-BE49-F238E27FC236}">
                <a16:creationId xmlns:a16="http://schemas.microsoft.com/office/drawing/2014/main" id="{B591F773-D032-2732-B3F6-7F77DBA90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9D567B-736C-4B07-FA92-8E38ED3D0C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1B2D1-0303-4AB3-B6FD-AE1AA62C0CD2}" type="slidenum">
              <a:rPr lang="en-US" smtClean="0"/>
              <a:t>‹#›</a:t>
            </a:fld>
            <a:endParaRPr lang="en-US" dirty="0"/>
          </a:p>
        </p:txBody>
      </p:sp>
    </p:spTree>
    <p:extLst>
      <p:ext uri="{BB962C8B-B14F-4D97-AF65-F5344CB8AC3E}">
        <p14:creationId xmlns:p14="http://schemas.microsoft.com/office/powerpoint/2010/main" val="3043781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8850EB7-FED3-AA09-E1D1-6BF3BF7C9367}"/>
              </a:ext>
            </a:extLst>
          </p:cNvPr>
          <p:cNvPicPr>
            <a:picLocks noChangeAspect="1"/>
          </p:cNvPicPr>
          <p:nvPr/>
        </p:nvPicPr>
        <p:blipFill rotWithShape="1">
          <a:blip r:embed="rId3"/>
          <a:srcRect t="13970" b="27588"/>
          <a:stretch/>
        </p:blipFill>
        <p:spPr>
          <a:xfrm>
            <a:off x="1" y="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80A0A8-3766-6A2C-04CD-B91A335AF179}"/>
              </a:ext>
            </a:extLst>
          </p:cNvPr>
          <p:cNvSpPr>
            <a:spLocks noGrp="1"/>
          </p:cNvSpPr>
          <p:nvPr>
            <p:ph type="ctrTitle"/>
          </p:nvPr>
        </p:nvSpPr>
        <p:spPr>
          <a:xfrm>
            <a:off x="-95865" y="1355770"/>
            <a:ext cx="12380679" cy="1046050"/>
          </a:xfrm>
          <a:effectLst>
            <a:outerShdw blurRad="50800" dist="38100" dir="2700000" algn="tl" rotWithShape="0">
              <a:prstClr val="black">
                <a:alpha val="40000"/>
              </a:prstClr>
            </a:outerShdw>
          </a:effectLst>
        </p:spPr>
        <p:txBody>
          <a:bodyPr>
            <a:normAutofit fontScale="90000"/>
          </a:bodyPr>
          <a:lstStyle/>
          <a:p>
            <a:r>
              <a:rPr lang="en-US" sz="5200" dirty="0" err="1">
                <a:solidFill>
                  <a:srgbClr val="FFFFFF"/>
                </a:solidFill>
              </a:rPr>
              <a:t>Chúng</a:t>
            </a:r>
            <a:r>
              <a:rPr lang="en-US" sz="5200" dirty="0">
                <a:solidFill>
                  <a:srgbClr val="FFFFFF"/>
                </a:solidFill>
              </a:rPr>
              <a:t> </a:t>
            </a:r>
            <a:r>
              <a:rPr lang="en-US" sz="5200" dirty="0" err="1">
                <a:solidFill>
                  <a:srgbClr val="FFFFFF"/>
                </a:solidFill>
              </a:rPr>
              <a:t>em</a:t>
            </a:r>
            <a:r>
              <a:rPr lang="en-US" sz="5200" dirty="0">
                <a:solidFill>
                  <a:srgbClr val="FFFFFF"/>
                </a:solidFill>
              </a:rPr>
              <a:t> </a:t>
            </a:r>
            <a:r>
              <a:rPr lang="en-US" sz="5200" dirty="0" err="1">
                <a:solidFill>
                  <a:srgbClr val="FFFFFF"/>
                </a:solidFill>
              </a:rPr>
              <a:t>chào</a:t>
            </a:r>
            <a:r>
              <a:rPr lang="en-US" sz="5200" dirty="0">
                <a:solidFill>
                  <a:srgbClr val="FFFFFF"/>
                </a:solidFill>
              </a:rPr>
              <a:t> </a:t>
            </a:r>
            <a:r>
              <a:rPr lang="en-US" sz="5200" dirty="0" err="1">
                <a:solidFill>
                  <a:srgbClr val="FFFFFF"/>
                </a:solidFill>
              </a:rPr>
              <a:t>các</a:t>
            </a:r>
            <a:r>
              <a:rPr lang="en-US" sz="5200" dirty="0">
                <a:solidFill>
                  <a:srgbClr val="FFFFFF"/>
                </a:solidFill>
              </a:rPr>
              <a:t> </a:t>
            </a:r>
            <a:r>
              <a:rPr lang="en-US" sz="5200" dirty="0" err="1">
                <a:solidFill>
                  <a:srgbClr val="FFFFFF"/>
                </a:solidFill>
              </a:rPr>
              <a:t>bạn</a:t>
            </a:r>
            <a:r>
              <a:rPr lang="en-US" sz="5200" dirty="0">
                <a:solidFill>
                  <a:srgbClr val="FFFFFF"/>
                </a:solidFill>
              </a:rPr>
              <a:t> </a:t>
            </a:r>
            <a:r>
              <a:rPr lang="en-US" sz="5200" dirty="0" err="1">
                <a:solidFill>
                  <a:srgbClr val="FFFFFF"/>
                </a:solidFill>
              </a:rPr>
              <a:t>đến</a:t>
            </a:r>
            <a:r>
              <a:rPr lang="en-US" sz="5200" dirty="0">
                <a:solidFill>
                  <a:srgbClr val="FFFFFF"/>
                </a:solidFill>
              </a:rPr>
              <a:t> </a:t>
            </a:r>
            <a:r>
              <a:rPr lang="en-US" sz="5200" dirty="0" err="1">
                <a:solidFill>
                  <a:srgbClr val="FFFFFF"/>
                </a:solidFill>
              </a:rPr>
              <a:t>với</a:t>
            </a:r>
            <a:r>
              <a:rPr lang="en-US" sz="5200" dirty="0">
                <a:solidFill>
                  <a:srgbClr val="FFFFFF"/>
                </a:solidFill>
              </a:rPr>
              <a:t> </a:t>
            </a:r>
            <a:r>
              <a:rPr lang="en-US" sz="5200" dirty="0" err="1">
                <a:solidFill>
                  <a:srgbClr val="FFFFFF"/>
                </a:solidFill>
              </a:rPr>
              <a:t>bài</a:t>
            </a:r>
            <a:r>
              <a:rPr lang="en-US" sz="5200" dirty="0">
                <a:solidFill>
                  <a:srgbClr val="FFFFFF"/>
                </a:solidFill>
              </a:rPr>
              <a:t> </a:t>
            </a:r>
            <a:r>
              <a:rPr lang="en-US" sz="5200" dirty="0" err="1">
                <a:solidFill>
                  <a:srgbClr val="FFFFFF"/>
                </a:solidFill>
              </a:rPr>
              <a:t>thuyết</a:t>
            </a:r>
            <a:r>
              <a:rPr lang="en-US" sz="5200" dirty="0">
                <a:solidFill>
                  <a:srgbClr val="FFFFFF"/>
                </a:solidFill>
              </a:rPr>
              <a:t> </a:t>
            </a:r>
            <a:r>
              <a:rPr lang="en-US" sz="5200" dirty="0" err="1">
                <a:solidFill>
                  <a:srgbClr val="FFFFFF"/>
                </a:solidFill>
              </a:rPr>
              <a:t>trình</a:t>
            </a:r>
            <a:r>
              <a:rPr lang="en-US" sz="5200" dirty="0">
                <a:solidFill>
                  <a:srgbClr val="FFFFFF"/>
                </a:solidFill>
              </a:rPr>
              <a:t> </a:t>
            </a:r>
            <a:r>
              <a:rPr lang="en-US" sz="5200" dirty="0" err="1">
                <a:solidFill>
                  <a:srgbClr val="FFFFFF"/>
                </a:solidFill>
              </a:rPr>
              <a:t>của</a:t>
            </a:r>
            <a:r>
              <a:rPr lang="en-US" sz="5200" dirty="0">
                <a:solidFill>
                  <a:srgbClr val="FFFFFF"/>
                </a:solidFill>
              </a:rPr>
              <a:t> </a:t>
            </a:r>
            <a:r>
              <a:rPr lang="en-US" sz="5200" dirty="0" err="1">
                <a:solidFill>
                  <a:srgbClr val="FFFFFF"/>
                </a:solidFill>
              </a:rPr>
              <a:t>tổ</a:t>
            </a:r>
            <a:r>
              <a:rPr lang="en-US" sz="5200" dirty="0">
                <a:solidFill>
                  <a:srgbClr val="FFFFFF"/>
                </a:solidFill>
              </a:rPr>
              <a:t> 2 </a:t>
            </a:r>
          </a:p>
        </p:txBody>
      </p:sp>
      <p:sp>
        <p:nvSpPr>
          <p:cNvPr id="3" name="Subtitle 2">
            <a:extLst>
              <a:ext uri="{FF2B5EF4-FFF2-40B4-BE49-F238E27FC236}">
                <a16:creationId xmlns:a16="http://schemas.microsoft.com/office/drawing/2014/main" id="{E41F8916-8A7F-053C-15AD-0B85D30AD470}"/>
              </a:ext>
            </a:extLst>
          </p:cNvPr>
          <p:cNvSpPr>
            <a:spLocks noGrp="1"/>
          </p:cNvSpPr>
          <p:nvPr>
            <p:ph type="subTitle" idx="1"/>
          </p:nvPr>
        </p:nvSpPr>
        <p:spPr>
          <a:xfrm>
            <a:off x="155519" y="2422338"/>
            <a:ext cx="11877910" cy="3819740"/>
          </a:xfrm>
          <a:effectLst>
            <a:outerShdw blurRad="50800" dist="38100" dir="2700000" algn="tl" rotWithShape="0">
              <a:prstClr val="black">
                <a:alpha val="40000"/>
              </a:prstClr>
            </a:outerShdw>
          </a:effectLst>
        </p:spPr>
        <p:txBody>
          <a:bodyPr>
            <a:normAutofit/>
          </a:bodyPr>
          <a:lstStyle/>
          <a:p>
            <a:r>
              <a:rPr lang="en-US" sz="3200" dirty="0" err="1">
                <a:solidFill>
                  <a:srgbClr val="FFFFFF"/>
                </a:solidFill>
                <a:latin typeface="Calibri Light" panose="020F0302020204030204" pitchFamily="34" charset="0"/>
                <a:cs typeface="Calibri Light" panose="020F0302020204030204" pitchFamily="34" charset="0"/>
              </a:rPr>
              <a:t>Tổ</a:t>
            </a:r>
            <a:r>
              <a:rPr lang="en-US" sz="3200" dirty="0">
                <a:solidFill>
                  <a:srgbClr val="FFFFFF"/>
                </a:solidFill>
                <a:latin typeface="Calibri Light" panose="020F0302020204030204" pitchFamily="34" charset="0"/>
                <a:cs typeface="Calibri Light" panose="020F0302020204030204" pitchFamily="34" charset="0"/>
              </a:rPr>
              <a:t> </a:t>
            </a:r>
            <a:r>
              <a:rPr lang="en-US" sz="3200" dirty="0" err="1">
                <a:solidFill>
                  <a:srgbClr val="FFFFFF"/>
                </a:solidFill>
                <a:latin typeface="Calibri Light" panose="020F0302020204030204" pitchFamily="34" charset="0"/>
                <a:cs typeface="Calibri Light" panose="020F0302020204030204" pitchFamily="34" charset="0"/>
              </a:rPr>
              <a:t>chúng</a:t>
            </a:r>
            <a:r>
              <a:rPr lang="en-US" sz="3200" dirty="0">
                <a:solidFill>
                  <a:srgbClr val="FFFFFF"/>
                </a:solidFill>
                <a:latin typeface="Calibri Light" panose="020F0302020204030204" pitchFamily="34" charset="0"/>
                <a:cs typeface="Calibri Light" panose="020F0302020204030204" pitchFamily="34" charset="0"/>
              </a:rPr>
              <a:t> </a:t>
            </a:r>
            <a:r>
              <a:rPr lang="en-US" sz="3200" dirty="0" err="1">
                <a:solidFill>
                  <a:srgbClr val="FFFFFF"/>
                </a:solidFill>
                <a:latin typeface="Calibri Light" panose="020F0302020204030204" pitchFamily="34" charset="0"/>
                <a:cs typeface="Calibri Light" panose="020F0302020204030204" pitchFamily="34" charset="0"/>
              </a:rPr>
              <a:t>em</a:t>
            </a:r>
            <a:r>
              <a:rPr lang="en-US" sz="3200" dirty="0">
                <a:solidFill>
                  <a:srgbClr val="FFFFFF"/>
                </a:solidFill>
                <a:latin typeface="Calibri Light" panose="020F0302020204030204" pitchFamily="34" charset="0"/>
                <a:cs typeface="Calibri Light" panose="020F0302020204030204" pitchFamily="34" charset="0"/>
              </a:rPr>
              <a:t> </a:t>
            </a:r>
            <a:r>
              <a:rPr lang="en-US" sz="3200" dirty="0" err="1">
                <a:solidFill>
                  <a:srgbClr val="FFFFFF"/>
                </a:solidFill>
                <a:latin typeface="Calibri Light" panose="020F0302020204030204" pitchFamily="34" charset="0"/>
                <a:cs typeface="Calibri Light" panose="020F0302020204030204" pitchFamily="34" charset="0"/>
              </a:rPr>
              <a:t>sẽ</a:t>
            </a:r>
            <a:r>
              <a:rPr lang="en-US" sz="3200" dirty="0">
                <a:solidFill>
                  <a:srgbClr val="FFFFFF"/>
                </a:solidFill>
                <a:latin typeface="Calibri Light" panose="020F0302020204030204" pitchFamily="34" charset="0"/>
                <a:cs typeface="Calibri Light" panose="020F0302020204030204" pitchFamily="34" charset="0"/>
              </a:rPr>
              <a:t> </a:t>
            </a:r>
            <a:r>
              <a:rPr lang="en-US" sz="3200" dirty="0" err="1">
                <a:solidFill>
                  <a:srgbClr val="FFFFFF"/>
                </a:solidFill>
                <a:latin typeface="Calibri Light" panose="020F0302020204030204" pitchFamily="34" charset="0"/>
                <a:cs typeface="Calibri Light" panose="020F0302020204030204" pitchFamily="34" charset="0"/>
              </a:rPr>
              <a:t>nói</a:t>
            </a:r>
            <a:r>
              <a:rPr lang="en-US" sz="3200" dirty="0">
                <a:solidFill>
                  <a:srgbClr val="FFFFFF"/>
                </a:solidFill>
                <a:latin typeface="Calibri Light" panose="020F0302020204030204" pitchFamily="34" charset="0"/>
                <a:cs typeface="Calibri Light" panose="020F0302020204030204" pitchFamily="34" charset="0"/>
              </a:rPr>
              <a:t> </a:t>
            </a:r>
            <a:r>
              <a:rPr lang="en-US" sz="3200" dirty="0" err="1">
                <a:solidFill>
                  <a:srgbClr val="FFFFFF"/>
                </a:solidFill>
                <a:latin typeface="Calibri Light" panose="020F0302020204030204" pitchFamily="34" charset="0"/>
                <a:cs typeface="Calibri Light" panose="020F0302020204030204" pitchFamily="34" charset="0"/>
              </a:rPr>
              <a:t>về</a:t>
            </a:r>
            <a:r>
              <a:rPr lang="en-US" sz="3200" dirty="0">
                <a:solidFill>
                  <a:srgbClr val="FFFFFF"/>
                </a:solidFill>
                <a:latin typeface="Calibri Light" panose="020F0302020204030204" pitchFamily="34" charset="0"/>
                <a:cs typeface="Calibri Light" panose="020F0302020204030204" pitchFamily="34" charset="0"/>
              </a:rPr>
              <a:t> </a:t>
            </a:r>
            <a:r>
              <a:rPr lang="en-US" sz="3200" dirty="0" err="1">
                <a:solidFill>
                  <a:srgbClr val="FFFFFF"/>
                </a:solidFill>
                <a:latin typeface="Calibri Light" panose="020F0302020204030204" pitchFamily="34" charset="0"/>
                <a:cs typeface="Calibri Light" panose="020F0302020204030204" pitchFamily="34" charset="0"/>
              </a:rPr>
              <a:t>các</a:t>
            </a:r>
            <a:r>
              <a:rPr lang="en-US" sz="3200" dirty="0">
                <a:solidFill>
                  <a:srgbClr val="FFFFFF"/>
                </a:solidFill>
                <a:latin typeface="Calibri Light" panose="020F0302020204030204" pitchFamily="34" charset="0"/>
                <a:cs typeface="Calibri Light" panose="020F0302020204030204" pitchFamily="34" charset="0"/>
              </a:rPr>
              <a:t> </a:t>
            </a:r>
            <a:r>
              <a:rPr lang="en-US" sz="3200" dirty="0" err="1">
                <a:solidFill>
                  <a:srgbClr val="FFFFFF"/>
                </a:solidFill>
                <a:latin typeface="Calibri Light" panose="020F0302020204030204" pitchFamily="34" charset="0"/>
                <a:cs typeface="Calibri Light" panose="020F0302020204030204" pitchFamily="34" charset="0"/>
              </a:rPr>
              <a:t>cuộc</a:t>
            </a:r>
            <a:r>
              <a:rPr lang="en-US" sz="3200" dirty="0">
                <a:solidFill>
                  <a:srgbClr val="FFFFFF"/>
                </a:solidFill>
                <a:latin typeface="Calibri Light" panose="020F0302020204030204" pitchFamily="34" charset="0"/>
                <a:cs typeface="Calibri Light" panose="020F0302020204030204" pitchFamily="34" charset="0"/>
              </a:rPr>
              <a:t> </a:t>
            </a:r>
            <a:r>
              <a:rPr lang="en-US" sz="3200" dirty="0" err="1">
                <a:solidFill>
                  <a:srgbClr val="FFFFFF"/>
                </a:solidFill>
                <a:latin typeface="Calibri Light" panose="020F0302020204030204" pitchFamily="34" charset="0"/>
                <a:cs typeface="Calibri Light" panose="020F0302020204030204" pitchFamily="34" charset="0"/>
              </a:rPr>
              <a:t>phát</a:t>
            </a:r>
            <a:r>
              <a:rPr lang="en-US" sz="3200" dirty="0">
                <a:solidFill>
                  <a:srgbClr val="FFFFFF"/>
                </a:solidFill>
                <a:latin typeface="Calibri Light" panose="020F0302020204030204" pitchFamily="34" charset="0"/>
                <a:cs typeface="Calibri Light" panose="020F0302020204030204" pitchFamily="34" charset="0"/>
              </a:rPr>
              <a:t> </a:t>
            </a:r>
            <a:r>
              <a:rPr lang="en-US" sz="3200" dirty="0" err="1">
                <a:solidFill>
                  <a:srgbClr val="FFFFFF"/>
                </a:solidFill>
                <a:latin typeface="Calibri Light" panose="020F0302020204030204" pitchFamily="34" charset="0"/>
                <a:cs typeface="Calibri Light" panose="020F0302020204030204" pitchFamily="34" charset="0"/>
              </a:rPr>
              <a:t>kiến</a:t>
            </a:r>
            <a:r>
              <a:rPr lang="en-US" sz="3200" dirty="0">
                <a:solidFill>
                  <a:srgbClr val="FFFFFF"/>
                </a:solidFill>
                <a:latin typeface="Calibri Light" panose="020F0302020204030204" pitchFamily="34" charset="0"/>
                <a:cs typeface="Calibri Light" panose="020F0302020204030204" pitchFamily="34" charset="0"/>
              </a:rPr>
              <a:t> </a:t>
            </a:r>
            <a:r>
              <a:rPr lang="en-US" sz="3200" dirty="0" err="1">
                <a:solidFill>
                  <a:srgbClr val="FFFFFF"/>
                </a:solidFill>
                <a:latin typeface="Calibri Light" panose="020F0302020204030204" pitchFamily="34" charset="0"/>
                <a:cs typeface="Calibri Light" panose="020F0302020204030204" pitchFamily="34" charset="0"/>
              </a:rPr>
              <a:t>địa</a:t>
            </a:r>
            <a:r>
              <a:rPr lang="en-US" sz="3200" dirty="0">
                <a:solidFill>
                  <a:srgbClr val="FFFFFF"/>
                </a:solidFill>
                <a:latin typeface="Calibri Light" panose="020F0302020204030204" pitchFamily="34" charset="0"/>
                <a:cs typeface="Calibri Light" panose="020F0302020204030204" pitchFamily="34" charset="0"/>
              </a:rPr>
              <a:t> </a:t>
            </a:r>
            <a:r>
              <a:rPr lang="vi-VN" sz="3200" dirty="0">
                <a:solidFill>
                  <a:srgbClr val="FFFFFF"/>
                </a:solidFill>
                <a:latin typeface="Calibri Light" panose="020F0302020204030204" pitchFamily="34" charset="0"/>
                <a:cs typeface="Calibri Light" panose="020F0302020204030204" pitchFamily="34" charset="0"/>
              </a:rPr>
              <a:t>lí</a:t>
            </a:r>
            <a:r>
              <a:rPr lang="en-US" sz="3200" dirty="0">
                <a:solidFill>
                  <a:srgbClr val="FFFFFF"/>
                </a:solidFill>
                <a:latin typeface="Calibri Light" panose="020F0302020204030204" pitchFamily="34" charset="0"/>
                <a:cs typeface="Calibri Light" panose="020F0302020204030204" pitchFamily="34" charset="0"/>
              </a:rPr>
              <a:t> </a:t>
            </a:r>
            <a:r>
              <a:rPr lang="vi-VN" sz="3200" dirty="0">
                <a:solidFill>
                  <a:srgbClr val="FFFFFF"/>
                </a:solidFill>
                <a:latin typeface="Calibri Light" panose="020F0302020204030204" pitchFamily="34" charset="0"/>
                <a:cs typeface="Calibri Light" panose="020F0302020204030204" pitchFamily="34" charset="0"/>
              </a:rPr>
              <a:t>của</a:t>
            </a:r>
            <a:r>
              <a:rPr lang="en-US" sz="3200" dirty="0">
                <a:solidFill>
                  <a:srgbClr val="FFFFFF"/>
                </a:solidFill>
                <a:latin typeface="Calibri Light" panose="020F0302020204030204" pitchFamily="34" charset="0"/>
                <a:cs typeface="Calibri Light" panose="020F0302020204030204" pitchFamily="34" charset="0"/>
              </a:rPr>
              <a:t> Christopher </a:t>
            </a:r>
            <a:r>
              <a:rPr lang="en-US" sz="3200" dirty="0" err="1">
                <a:solidFill>
                  <a:srgbClr val="FFFFFF"/>
                </a:solidFill>
                <a:latin typeface="Calibri Light" panose="020F0302020204030204" pitchFamily="34" charset="0"/>
                <a:cs typeface="Calibri Light" panose="020F0302020204030204" pitchFamily="34" charset="0"/>
              </a:rPr>
              <a:t>Colombus</a:t>
            </a:r>
            <a:r>
              <a:rPr lang="en-US" sz="3200" dirty="0">
                <a:solidFill>
                  <a:srgbClr val="FFFFFF"/>
                </a:solidFill>
                <a:latin typeface="Calibri Light" panose="020F0302020204030204" pitchFamily="34" charset="0"/>
                <a:cs typeface="Calibri Light" panose="020F0302020204030204" pitchFamily="34" charset="0"/>
              </a:rPr>
              <a:t>.</a:t>
            </a:r>
          </a:p>
        </p:txBody>
      </p:sp>
      <p:sp>
        <p:nvSpPr>
          <p:cNvPr id="4" name="TextBox 3">
            <a:extLst>
              <a:ext uri="{FF2B5EF4-FFF2-40B4-BE49-F238E27FC236}">
                <a16:creationId xmlns:a16="http://schemas.microsoft.com/office/drawing/2014/main" id="{B932938E-4EF0-B9EF-B8BA-4DCC925AD7B9}"/>
              </a:ext>
            </a:extLst>
          </p:cNvPr>
          <p:cNvSpPr txBox="1"/>
          <p:nvPr/>
        </p:nvSpPr>
        <p:spPr>
          <a:xfrm>
            <a:off x="-3244645" y="3052916"/>
            <a:ext cx="3148780" cy="954107"/>
          </a:xfrm>
          <a:prstGeom prst="rect">
            <a:avLst/>
          </a:prstGeom>
          <a:noFill/>
        </p:spPr>
        <p:txBody>
          <a:bodyPr wrap="square" rtlCol="0">
            <a:spAutoFit/>
          </a:bodyPr>
          <a:lstStyle/>
          <a:p>
            <a:r>
              <a:rPr lang="en-US" sz="2800" dirty="0" err="1">
                <a:solidFill>
                  <a:schemeClr val="bg1"/>
                </a:solidFill>
              </a:rPr>
              <a:t>Nhóm</a:t>
            </a:r>
            <a:r>
              <a:rPr lang="en-US" sz="2800" dirty="0">
                <a:solidFill>
                  <a:schemeClr val="bg1"/>
                </a:solidFill>
              </a:rPr>
              <a:t> </a:t>
            </a:r>
            <a:r>
              <a:rPr lang="en-US" sz="2800" dirty="0" err="1">
                <a:solidFill>
                  <a:schemeClr val="bg1"/>
                </a:solidFill>
              </a:rPr>
              <a:t>em</a:t>
            </a:r>
            <a:r>
              <a:rPr lang="en-US" sz="2800" dirty="0">
                <a:solidFill>
                  <a:schemeClr val="bg1"/>
                </a:solidFill>
              </a:rPr>
              <a:t> bao </a:t>
            </a:r>
            <a:r>
              <a:rPr lang="en-US" sz="2800" dirty="0" err="1">
                <a:solidFill>
                  <a:schemeClr val="bg1"/>
                </a:solidFill>
              </a:rPr>
              <a:t>gồm</a:t>
            </a:r>
            <a:r>
              <a:rPr lang="en-US" sz="2800" dirty="0">
                <a:solidFill>
                  <a:schemeClr val="bg1"/>
                </a:solidFill>
              </a:rPr>
              <a:t> </a:t>
            </a:r>
            <a:r>
              <a:rPr lang="en-US" sz="2800" dirty="0" err="1">
                <a:solidFill>
                  <a:schemeClr val="bg1"/>
                </a:solidFill>
              </a:rPr>
              <a:t>các</a:t>
            </a:r>
            <a:r>
              <a:rPr lang="en-US" sz="2800" dirty="0">
                <a:solidFill>
                  <a:schemeClr val="bg1"/>
                </a:solidFill>
              </a:rPr>
              <a:t> </a:t>
            </a:r>
            <a:r>
              <a:rPr lang="en-US" sz="2800" dirty="0" err="1">
                <a:solidFill>
                  <a:schemeClr val="bg1"/>
                </a:solidFill>
              </a:rPr>
              <a:t>thành</a:t>
            </a:r>
            <a:r>
              <a:rPr lang="en-US" sz="2800" dirty="0">
                <a:solidFill>
                  <a:schemeClr val="bg1"/>
                </a:solidFill>
              </a:rPr>
              <a:t> </a:t>
            </a:r>
            <a:r>
              <a:rPr lang="en-US" sz="2800" dirty="0" err="1">
                <a:solidFill>
                  <a:schemeClr val="bg1"/>
                </a:solidFill>
              </a:rPr>
              <a:t>viên</a:t>
            </a:r>
            <a:r>
              <a:rPr lang="en-US" sz="2800" dirty="0">
                <a:solidFill>
                  <a:schemeClr val="bg1"/>
                </a:solidFill>
              </a:rPr>
              <a:t>:</a:t>
            </a:r>
          </a:p>
        </p:txBody>
      </p:sp>
    </p:spTree>
    <p:extLst>
      <p:ext uri="{BB962C8B-B14F-4D97-AF65-F5344CB8AC3E}">
        <p14:creationId xmlns:p14="http://schemas.microsoft.com/office/powerpoint/2010/main" val="59367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932938E-4EF0-B9EF-B8BA-4DCC925AD7B9}"/>
              </a:ext>
            </a:extLst>
          </p:cNvPr>
          <p:cNvSpPr txBox="1"/>
          <p:nvPr/>
        </p:nvSpPr>
        <p:spPr>
          <a:xfrm>
            <a:off x="-2985565" y="242296"/>
            <a:ext cx="3148780" cy="954107"/>
          </a:xfrm>
          <a:prstGeom prst="rect">
            <a:avLst/>
          </a:prstGeom>
          <a:noFill/>
        </p:spPr>
        <p:txBody>
          <a:bodyPr wrap="square" rtlCol="0">
            <a:spAutoFit/>
          </a:bodyPr>
          <a:lstStyle/>
          <a:p>
            <a:r>
              <a:rPr lang="en-US" sz="2800" dirty="0" err="1"/>
              <a:t>Nhóm</a:t>
            </a:r>
            <a:r>
              <a:rPr lang="en-US" sz="2800" dirty="0"/>
              <a:t> </a:t>
            </a:r>
            <a:r>
              <a:rPr lang="en-US" sz="2800" dirty="0" err="1"/>
              <a:t>em</a:t>
            </a:r>
            <a:r>
              <a:rPr lang="en-US" sz="2800" dirty="0"/>
              <a:t> bao </a:t>
            </a:r>
            <a:r>
              <a:rPr lang="en-US" sz="2800" dirty="0" err="1"/>
              <a:t>gồm</a:t>
            </a:r>
            <a:r>
              <a:rPr lang="en-US" sz="2800" dirty="0"/>
              <a:t> </a:t>
            </a:r>
            <a:r>
              <a:rPr lang="en-US" sz="2800" dirty="0" err="1"/>
              <a:t>các</a:t>
            </a:r>
            <a:r>
              <a:rPr lang="en-US" sz="2800" dirty="0"/>
              <a:t> </a:t>
            </a:r>
            <a:r>
              <a:rPr lang="en-US" sz="2800" dirty="0" err="1"/>
              <a:t>thành</a:t>
            </a:r>
            <a:r>
              <a:rPr lang="en-US" sz="2800" dirty="0"/>
              <a:t> </a:t>
            </a:r>
            <a:r>
              <a:rPr lang="en-US" sz="2800" dirty="0" err="1"/>
              <a:t>viên</a:t>
            </a:r>
            <a:r>
              <a:rPr lang="en-US" sz="2800" dirty="0"/>
              <a:t>:</a:t>
            </a:r>
          </a:p>
        </p:txBody>
      </p:sp>
      <p:pic>
        <p:nvPicPr>
          <p:cNvPr id="12" name="Picture 11">
            <a:extLst>
              <a:ext uri="{FF2B5EF4-FFF2-40B4-BE49-F238E27FC236}">
                <a16:creationId xmlns:a16="http://schemas.microsoft.com/office/drawing/2014/main" id="{443C60F7-899C-F02F-9CC9-FCC5381FBB3B}"/>
              </a:ext>
            </a:extLst>
          </p:cNvPr>
          <p:cNvPicPr>
            <a:picLocks noChangeAspect="1"/>
          </p:cNvPicPr>
          <p:nvPr/>
        </p:nvPicPr>
        <p:blipFill rotWithShape="1">
          <a:blip r:embed="rId3"/>
          <a:srcRect r="16314"/>
          <a:stretch/>
        </p:blipFill>
        <p:spPr>
          <a:xfrm>
            <a:off x="6229215" y="-4276"/>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extBox 1">
            <a:extLst>
              <a:ext uri="{FF2B5EF4-FFF2-40B4-BE49-F238E27FC236}">
                <a16:creationId xmlns:a16="http://schemas.microsoft.com/office/drawing/2014/main" id="{33E556EA-5686-CEB0-0498-CA99065A8FE3}"/>
              </a:ext>
            </a:extLst>
          </p:cNvPr>
          <p:cNvSpPr txBox="1"/>
          <p:nvPr/>
        </p:nvSpPr>
        <p:spPr>
          <a:xfrm>
            <a:off x="-2712720" y="1226642"/>
            <a:ext cx="4038600" cy="523220"/>
          </a:xfrm>
          <a:prstGeom prst="rect">
            <a:avLst/>
          </a:prstGeom>
          <a:noFill/>
        </p:spPr>
        <p:txBody>
          <a:bodyPr wrap="square" rtlCol="0">
            <a:spAutoFit/>
          </a:bodyPr>
          <a:lstStyle/>
          <a:p>
            <a:r>
              <a:rPr lang="en-US" sz="2800" dirty="0" err="1">
                <a:latin typeface="+mj-lt"/>
              </a:rPr>
              <a:t>Nguyễn</a:t>
            </a:r>
            <a:r>
              <a:rPr lang="en-US" sz="2800" dirty="0">
                <a:latin typeface="+mj-lt"/>
              </a:rPr>
              <a:t> Trúc Linh</a:t>
            </a:r>
          </a:p>
        </p:txBody>
      </p:sp>
      <p:sp>
        <p:nvSpPr>
          <p:cNvPr id="3" name="TextBox 2">
            <a:extLst>
              <a:ext uri="{FF2B5EF4-FFF2-40B4-BE49-F238E27FC236}">
                <a16:creationId xmlns:a16="http://schemas.microsoft.com/office/drawing/2014/main" id="{0CDAF2CF-5863-F42F-5B73-063E8D95C0EB}"/>
              </a:ext>
            </a:extLst>
          </p:cNvPr>
          <p:cNvSpPr txBox="1"/>
          <p:nvPr/>
        </p:nvSpPr>
        <p:spPr>
          <a:xfrm>
            <a:off x="377950" y="6825260"/>
            <a:ext cx="4180185" cy="523220"/>
          </a:xfrm>
          <a:prstGeom prst="rect">
            <a:avLst/>
          </a:prstGeom>
          <a:noFill/>
        </p:spPr>
        <p:txBody>
          <a:bodyPr wrap="square" rtlCol="0">
            <a:spAutoFit/>
          </a:bodyPr>
          <a:lstStyle/>
          <a:p>
            <a:r>
              <a:rPr lang="en-US" sz="2800" dirty="0" err="1">
                <a:latin typeface="+mj-lt"/>
              </a:rPr>
              <a:t>Nguyễn</a:t>
            </a:r>
            <a:r>
              <a:rPr lang="en-US" sz="2800" dirty="0">
                <a:latin typeface="+mj-lt"/>
              </a:rPr>
              <a:t> </a:t>
            </a:r>
            <a:r>
              <a:rPr lang="en-US" sz="2800" dirty="0" err="1">
                <a:latin typeface="+mj-lt"/>
              </a:rPr>
              <a:t>Thùy</a:t>
            </a:r>
            <a:r>
              <a:rPr lang="en-US" sz="2800" dirty="0">
                <a:latin typeface="+mj-lt"/>
              </a:rPr>
              <a:t> Chi</a:t>
            </a:r>
          </a:p>
        </p:txBody>
      </p:sp>
      <p:sp>
        <p:nvSpPr>
          <p:cNvPr id="5" name="TextBox 4">
            <a:extLst>
              <a:ext uri="{FF2B5EF4-FFF2-40B4-BE49-F238E27FC236}">
                <a16:creationId xmlns:a16="http://schemas.microsoft.com/office/drawing/2014/main" id="{CD97A066-A8E7-4C5C-14F1-60E10A28ACA2}"/>
              </a:ext>
            </a:extLst>
          </p:cNvPr>
          <p:cNvSpPr txBox="1"/>
          <p:nvPr/>
        </p:nvSpPr>
        <p:spPr>
          <a:xfrm>
            <a:off x="12192000" y="2207602"/>
            <a:ext cx="2346960" cy="523220"/>
          </a:xfrm>
          <a:prstGeom prst="rect">
            <a:avLst/>
          </a:prstGeom>
          <a:noFill/>
        </p:spPr>
        <p:txBody>
          <a:bodyPr wrap="square" rtlCol="0">
            <a:spAutoFit/>
          </a:bodyPr>
          <a:lstStyle/>
          <a:p>
            <a:r>
              <a:rPr lang="en-US" sz="2800" dirty="0" err="1">
                <a:latin typeface="+mj-lt"/>
              </a:rPr>
              <a:t>Trương</a:t>
            </a:r>
            <a:r>
              <a:rPr lang="en-US" sz="2800" dirty="0">
                <a:latin typeface="+mj-lt"/>
              </a:rPr>
              <a:t> Lan Chi</a:t>
            </a:r>
          </a:p>
        </p:txBody>
      </p:sp>
      <p:sp>
        <p:nvSpPr>
          <p:cNvPr id="6" name="TextBox 5">
            <a:extLst>
              <a:ext uri="{FF2B5EF4-FFF2-40B4-BE49-F238E27FC236}">
                <a16:creationId xmlns:a16="http://schemas.microsoft.com/office/drawing/2014/main" id="{E1706D46-391A-8333-2922-6C0D79F3070D}"/>
              </a:ext>
            </a:extLst>
          </p:cNvPr>
          <p:cNvSpPr txBox="1"/>
          <p:nvPr/>
        </p:nvSpPr>
        <p:spPr>
          <a:xfrm>
            <a:off x="7955280" y="6712267"/>
            <a:ext cx="4754880" cy="523220"/>
          </a:xfrm>
          <a:prstGeom prst="rect">
            <a:avLst/>
          </a:prstGeom>
          <a:noFill/>
        </p:spPr>
        <p:txBody>
          <a:bodyPr wrap="square" rtlCol="0">
            <a:spAutoFit/>
          </a:bodyPr>
          <a:lstStyle/>
          <a:p>
            <a:r>
              <a:rPr lang="en-US" sz="2800" dirty="0" err="1">
                <a:latin typeface="+mj-lt"/>
              </a:rPr>
              <a:t>Mông</a:t>
            </a:r>
            <a:r>
              <a:rPr lang="en-US" sz="2800" dirty="0">
                <a:latin typeface="+mj-lt"/>
              </a:rPr>
              <a:t> </a:t>
            </a:r>
            <a:r>
              <a:rPr lang="en-US" sz="2800" dirty="0" err="1">
                <a:latin typeface="+mj-lt"/>
              </a:rPr>
              <a:t>Thế</a:t>
            </a:r>
            <a:r>
              <a:rPr lang="en-US" sz="2800" dirty="0">
                <a:latin typeface="+mj-lt"/>
              </a:rPr>
              <a:t> </a:t>
            </a:r>
            <a:r>
              <a:rPr lang="en-US" sz="2800" dirty="0" err="1">
                <a:latin typeface="+mj-lt"/>
              </a:rPr>
              <a:t>Đức</a:t>
            </a:r>
            <a:endParaRPr lang="en-US" sz="2800" dirty="0">
              <a:latin typeface="+mj-lt"/>
            </a:endParaRPr>
          </a:p>
        </p:txBody>
      </p:sp>
      <p:sp>
        <p:nvSpPr>
          <p:cNvPr id="8" name="TextBox 7">
            <a:extLst>
              <a:ext uri="{FF2B5EF4-FFF2-40B4-BE49-F238E27FC236}">
                <a16:creationId xmlns:a16="http://schemas.microsoft.com/office/drawing/2014/main" id="{252D30DF-D8A1-B96D-5712-C43E00BF1E0A}"/>
              </a:ext>
            </a:extLst>
          </p:cNvPr>
          <p:cNvSpPr txBox="1"/>
          <p:nvPr/>
        </p:nvSpPr>
        <p:spPr>
          <a:xfrm>
            <a:off x="-3235305" y="915479"/>
            <a:ext cx="3048000" cy="523220"/>
          </a:xfrm>
          <a:prstGeom prst="rect">
            <a:avLst/>
          </a:prstGeom>
          <a:noFill/>
        </p:spPr>
        <p:txBody>
          <a:bodyPr wrap="square" rtlCol="0">
            <a:spAutoFit/>
          </a:bodyPr>
          <a:lstStyle/>
          <a:p>
            <a:r>
              <a:rPr lang="en-US" sz="2800" dirty="0" err="1">
                <a:latin typeface="+mj-lt"/>
              </a:rPr>
              <a:t>Trần</a:t>
            </a:r>
            <a:r>
              <a:rPr lang="en-US" sz="2800" dirty="0">
                <a:latin typeface="+mj-lt"/>
              </a:rPr>
              <a:t> Trung </a:t>
            </a:r>
            <a:r>
              <a:rPr lang="en-US" sz="2800" dirty="0" err="1">
                <a:latin typeface="+mj-lt"/>
              </a:rPr>
              <a:t>Hiếu</a:t>
            </a:r>
            <a:endParaRPr lang="en-US" sz="2800" dirty="0">
              <a:latin typeface="+mj-lt"/>
            </a:endParaRPr>
          </a:p>
        </p:txBody>
      </p:sp>
      <p:sp>
        <p:nvSpPr>
          <p:cNvPr id="10" name="TextBox 9">
            <a:extLst>
              <a:ext uri="{FF2B5EF4-FFF2-40B4-BE49-F238E27FC236}">
                <a16:creationId xmlns:a16="http://schemas.microsoft.com/office/drawing/2014/main" id="{EB3105FD-6091-9811-D881-9374D01B765C}"/>
              </a:ext>
            </a:extLst>
          </p:cNvPr>
          <p:cNvSpPr txBox="1"/>
          <p:nvPr/>
        </p:nvSpPr>
        <p:spPr>
          <a:xfrm flipH="1">
            <a:off x="3703321" y="6995160"/>
            <a:ext cx="3139440" cy="523220"/>
          </a:xfrm>
          <a:prstGeom prst="rect">
            <a:avLst/>
          </a:prstGeom>
          <a:noFill/>
        </p:spPr>
        <p:txBody>
          <a:bodyPr wrap="square" rtlCol="0">
            <a:spAutoFit/>
          </a:bodyPr>
          <a:lstStyle/>
          <a:p>
            <a:r>
              <a:rPr lang="en-US" sz="2800" dirty="0" err="1">
                <a:latin typeface="+mj-lt"/>
              </a:rPr>
              <a:t>Nguyễn</a:t>
            </a:r>
            <a:r>
              <a:rPr lang="en-US" sz="2800" dirty="0">
                <a:latin typeface="+mj-lt"/>
              </a:rPr>
              <a:t> Hoàng </a:t>
            </a:r>
            <a:r>
              <a:rPr lang="en-US" sz="2800" dirty="0" err="1">
                <a:latin typeface="+mj-lt"/>
              </a:rPr>
              <a:t>Khải</a:t>
            </a:r>
            <a:endParaRPr lang="en-US" sz="2800" dirty="0">
              <a:latin typeface="+mj-lt"/>
            </a:endParaRPr>
          </a:p>
        </p:txBody>
      </p:sp>
      <p:sp>
        <p:nvSpPr>
          <p:cNvPr id="13" name="TextBox 12">
            <a:extLst>
              <a:ext uri="{FF2B5EF4-FFF2-40B4-BE49-F238E27FC236}">
                <a16:creationId xmlns:a16="http://schemas.microsoft.com/office/drawing/2014/main" id="{78CA8085-72CB-DC80-8B39-BAF32DFE6FED}"/>
              </a:ext>
            </a:extLst>
          </p:cNvPr>
          <p:cNvSpPr txBox="1"/>
          <p:nvPr/>
        </p:nvSpPr>
        <p:spPr>
          <a:xfrm>
            <a:off x="-3479145" y="3478355"/>
            <a:ext cx="4971289" cy="523220"/>
          </a:xfrm>
          <a:prstGeom prst="rect">
            <a:avLst/>
          </a:prstGeom>
          <a:noFill/>
        </p:spPr>
        <p:txBody>
          <a:bodyPr wrap="square" rtlCol="0">
            <a:spAutoFit/>
          </a:bodyPr>
          <a:lstStyle/>
          <a:p>
            <a:r>
              <a:rPr lang="en-US" sz="2800" dirty="0">
                <a:latin typeface="+mj-lt"/>
              </a:rPr>
              <a:t>Lê </a:t>
            </a:r>
            <a:r>
              <a:rPr lang="en-US" sz="2800" dirty="0" err="1">
                <a:latin typeface="+mj-lt"/>
              </a:rPr>
              <a:t>Thủy</a:t>
            </a:r>
            <a:r>
              <a:rPr lang="en-US" sz="2800" dirty="0">
                <a:latin typeface="+mj-lt"/>
              </a:rPr>
              <a:t> Trúc Linh</a:t>
            </a:r>
          </a:p>
        </p:txBody>
      </p:sp>
      <p:sp>
        <p:nvSpPr>
          <p:cNvPr id="14" name="TextBox 13">
            <a:extLst>
              <a:ext uri="{FF2B5EF4-FFF2-40B4-BE49-F238E27FC236}">
                <a16:creationId xmlns:a16="http://schemas.microsoft.com/office/drawing/2014/main" id="{3F58BD0E-2140-7D84-E479-77A0B04C1025}"/>
              </a:ext>
            </a:extLst>
          </p:cNvPr>
          <p:cNvSpPr txBox="1"/>
          <p:nvPr/>
        </p:nvSpPr>
        <p:spPr>
          <a:xfrm>
            <a:off x="12435840" y="4001575"/>
            <a:ext cx="3063240" cy="523220"/>
          </a:xfrm>
          <a:prstGeom prst="rect">
            <a:avLst/>
          </a:prstGeom>
          <a:noFill/>
        </p:spPr>
        <p:txBody>
          <a:bodyPr wrap="square" rtlCol="0">
            <a:spAutoFit/>
          </a:bodyPr>
          <a:lstStyle/>
          <a:p>
            <a:r>
              <a:rPr lang="en-US" sz="2800" dirty="0" err="1">
                <a:latin typeface="+mj-lt"/>
              </a:rPr>
              <a:t>Nông</a:t>
            </a:r>
            <a:r>
              <a:rPr lang="en-US" sz="2800" dirty="0">
                <a:latin typeface="+mj-lt"/>
              </a:rPr>
              <a:t> Minh </a:t>
            </a:r>
            <a:r>
              <a:rPr lang="en-US" sz="2800" dirty="0" err="1">
                <a:latin typeface="+mj-lt"/>
              </a:rPr>
              <a:t>Nghĩa</a:t>
            </a:r>
            <a:endParaRPr lang="en-US" sz="2800" dirty="0">
              <a:latin typeface="+mj-lt"/>
            </a:endParaRPr>
          </a:p>
        </p:txBody>
      </p:sp>
      <p:sp>
        <p:nvSpPr>
          <p:cNvPr id="15" name="TextBox 14">
            <a:extLst>
              <a:ext uri="{FF2B5EF4-FFF2-40B4-BE49-F238E27FC236}">
                <a16:creationId xmlns:a16="http://schemas.microsoft.com/office/drawing/2014/main" id="{92311457-E96E-7E8B-5EDE-3E190DA7CB2D}"/>
              </a:ext>
            </a:extLst>
          </p:cNvPr>
          <p:cNvSpPr txBox="1"/>
          <p:nvPr/>
        </p:nvSpPr>
        <p:spPr>
          <a:xfrm>
            <a:off x="12442371" y="-261257"/>
            <a:ext cx="3771900" cy="523220"/>
          </a:xfrm>
          <a:prstGeom prst="rect">
            <a:avLst/>
          </a:prstGeom>
          <a:noFill/>
        </p:spPr>
        <p:txBody>
          <a:bodyPr wrap="square" rtlCol="0">
            <a:spAutoFit/>
          </a:bodyPr>
          <a:lstStyle/>
          <a:p>
            <a:r>
              <a:rPr lang="en-US" sz="2800" dirty="0" err="1">
                <a:latin typeface="+mj-lt"/>
              </a:rPr>
              <a:t>Nông</a:t>
            </a:r>
            <a:r>
              <a:rPr lang="en-US" sz="2800" dirty="0">
                <a:latin typeface="+mj-lt"/>
              </a:rPr>
              <a:t> </a:t>
            </a:r>
            <a:r>
              <a:rPr lang="en-US" sz="2800" dirty="0" err="1">
                <a:latin typeface="+mj-lt"/>
              </a:rPr>
              <a:t>Uyển</a:t>
            </a:r>
            <a:r>
              <a:rPr lang="en-US" sz="2800" dirty="0">
                <a:latin typeface="+mj-lt"/>
              </a:rPr>
              <a:t> Nhi</a:t>
            </a:r>
          </a:p>
        </p:txBody>
      </p:sp>
      <p:sp>
        <p:nvSpPr>
          <p:cNvPr id="16" name="TextBox 15">
            <a:extLst>
              <a:ext uri="{FF2B5EF4-FFF2-40B4-BE49-F238E27FC236}">
                <a16:creationId xmlns:a16="http://schemas.microsoft.com/office/drawing/2014/main" id="{77DAA9E9-64CD-DC17-95D0-1A1C1CA5CE9F}"/>
              </a:ext>
            </a:extLst>
          </p:cNvPr>
          <p:cNvSpPr txBox="1"/>
          <p:nvPr/>
        </p:nvSpPr>
        <p:spPr>
          <a:xfrm>
            <a:off x="-3755571" y="4524795"/>
            <a:ext cx="3237411" cy="523220"/>
          </a:xfrm>
          <a:prstGeom prst="rect">
            <a:avLst/>
          </a:prstGeom>
          <a:noFill/>
        </p:spPr>
        <p:txBody>
          <a:bodyPr wrap="square" rtlCol="0">
            <a:spAutoFit/>
          </a:bodyPr>
          <a:lstStyle/>
          <a:p>
            <a:r>
              <a:rPr lang="en-US" sz="2800" dirty="0" err="1">
                <a:latin typeface="+mj-lt"/>
              </a:rPr>
              <a:t>Nông</a:t>
            </a:r>
            <a:r>
              <a:rPr lang="en-US" sz="2800" dirty="0">
                <a:latin typeface="+mj-lt"/>
              </a:rPr>
              <a:t> </a:t>
            </a:r>
            <a:r>
              <a:rPr lang="en-US" sz="2800" dirty="0" err="1">
                <a:latin typeface="+mj-lt"/>
              </a:rPr>
              <a:t>Thị</a:t>
            </a:r>
            <a:r>
              <a:rPr lang="en-US" sz="2800" dirty="0">
                <a:latin typeface="+mj-lt"/>
              </a:rPr>
              <a:t> </a:t>
            </a:r>
            <a:r>
              <a:rPr lang="en-US" sz="2800" dirty="0" err="1">
                <a:latin typeface="+mj-lt"/>
              </a:rPr>
              <a:t>Yến</a:t>
            </a:r>
            <a:r>
              <a:rPr lang="en-US" sz="2800" dirty="0">
                <a:latin typeface="+mj-lt"/>
              </a:rPr>
              <a:t> </a:t>
            </a:r>
            <a:r>
              <a:rPr lang="en-US" sz="2800" dirty="0" err="1">
                <a:latin typeface="+mj-lt"/>
              </a:rPr>
              <a:t>Như</a:t>
            </a:r>
            <a:endParaRPr lang="en-US" sz="2800" dirty="0">
              <a:latin typeface="+mj-lt"/>
            </a:endParaRPr>
          </a:p>
        </p:txBody>
      </p:sp>
      <p:sp>
        <p:nvSpPr>
          <p:cNvPr id="17" name="TextBox 16">
            <a:extLst>
              <a:ext uri="{FF2B5EF4-FFF2-40B4-BE49-F238E27FC236}">
                <a16:creationId xmlns:a16="http://schemas.microsoft.com/office/drawing/2014/main" id="{8624DB6A-2820-FF9A-FB81-2D8724208F89}"/>
              </a:ext>
            </a:extLst>
          </p:cNvPr>
          <p:cNvSpPr txBox="1"/>
          <p:nvPr/>
        </p:nvSpPr>
        <p:spPr>
          <a:xfrm>
            <a:off x="10695214" y="6995160"/>
            <a:ext cx="3363686" cy="523220"/>
          </a:xfrm>
          <a:prstGeom prst="rect">
            <a:avLst/>
          </a:prstGeom>
          <a:noFill/>
        </p:spPr>
        <p:txBody>
          <a:bodyPr wrap="square" rtlCol="0">
            <a:spAutoFit/>
          </a:bodyPr>
          <a:lstStyle/>
          <a:p>
            <a:r>
              <a:rPr lang="en-US" sz="2800" dirty="0">
                <a:latin typeface="+mj-lt"/>
              </a:rPr>
              <a:t>Lê Hoàng </a:t>
            </a:r>
            <a:r>
              <a:rPr lang="en-US" sz="2800" dirty="0" err="1">
                <a:latin typeface="+mj-lt"/>
              </a:rPr>
              <a:t>Khôi</a:t>
            </a:r>
            <a:endParaRPr lang="en-US" sz="2800" dirty="0">
              <a:latin typeface="+mj-lt"/>
            </a:endParaRPr>
          </a:p>
        </p:txBody>
      </p:sp>
      <p:sp>
        <p:nvSpPr>
          <p:cNvPr id="18" name="TextBox 17">
            <a:extLst>
              <a:ext uri="{FF2B5EF4-FFF2-40B4-BE49-F238E27FC236}">
                <a16:creationId xmlns:a16="http://schemas.microsoft.com/office/drawing/2014/main" id="{2CD5BFED-78E3-03D6-A17B-77E16B13C345}"/>
              </a:ext>
            </a:extLst>
          </p:cNvPr>
          <p:cNvSpPr txBox="1"/>
          <p:nvPr/>
        </p:nvSpPr>
        <p:spPr>
          <a:xfrm>
            <a:off x="-3479145" y="5780314"/>
            <a:ext cx="3291840" cy="523220"/>
          </a:xfrm>
          <a:prstGeom prst="rect">
            <a:avLst/>
          </a:prstGeom>
          <a:noFill/>
        </p:spPr>
        <p:txBody>
          <a:bodyPr wrap="square" rtlCol="0">
            <a:spAutoFit/>
          </a:bodyPr>
          <a:lstStyle/>
          <a:p>
            <a:r>
              <a:rPr lang="en-US" sz="2800" dirty="0">
                <a:latin typeface="+mj-lt"/>
              </a:rPr>
              <a:t>Hoàng Lâm </a:t>
            </a:r>
            <a:r>
              <a:rPr lang="en-US" sz="2800" dirty="0" err="1">
                <a:latin typeface="+mj-lt"/>
              </a:rPr>
              <a:t>Tùng</a:t>
            </a:r>
            <a:endParaRPr lang="en-US" sz="2800" dirty="0">
              <a:latin typeface="+mj-lt"/>
            </a:endParaRPr>
          </a:p>
        </p:txBody>
      </p:sp>
      <p:sp>
        <p:nvSpPr>
          <p:cNvPr id="19" name="TextBox 18">
            <a:extLst>
              <a:ext uri="{FF2B5EF4-FFF2-40B4-BE49-F238E27FC236}">
                <a16:creationId xmlns:a16="http://schemas.microsoft.com/office/drawing/2014/main" id="{17700E7D-BC3A-D10C-2803-453DB2DB5ACD}"/>
              </a:ext>
            </a:extLst>
          </p:cNvPr>
          <p:cNvSpPr txBox="1"/>
          <p:nvPr/>
        </p:nvSpPr>
        <p:spPr>
          <a:xfrm>
            <a:off x="12556671" y="5369748"/>
            <a:ext cx="2942409" cy="523220"/>
          </a:xfrm>
          <a:prstGeom prst="rect">
            <a:avLst/>
          </a:prstGeom>
          <a:noFill/>
        </p:spPr>
        <p:txBody>
          <a:bodyPr wrap="square" rtlCol="0">
            <a:spAutoFit/>
          </a:bodyPr>
          <a:lstStyle/>
          <a:p>
            <a:r>
              <a:rPr lang="en-US" sz="2800" dirty="0" err="1">
                <a:latin typeface="+mj-lt"/>
              </a:rPr>
              <a:t>Trần</a:t>
            </a:r>
            <a:r>
              <a:rPr lang="en-US" sz="2800" dirty="0">
                <a:latin typeface="+mj-lt"/>
              </a:rPr>
              <a:t> Minh </a:t>
            </a:r>
            <a:r>
              <a:rPr lang="en-US" sz="2800" dirty="0" err="1">
                <a:latin typeface="+mj-lt"/>
              </a:rPr>
              <a:t>Đức</a:t>
            </a:r>
            <a:endParaRPr lang="en-US" sz="2800" dirty="0">
              <a:latin typeface="+mj-lt"/>
            </a:endParaRPr>
          </a:p>
        </p:txBody>
      </p:sp>
      <p:sp>
        <p:nvSpPr>
          <p:cNvPr id="20" name="TextBox 19">
            <a:extLst>
              <a:ext uri="{FF2B5EF4-FFF2-40B4-BE49-F238E27FC236}">
                <a16:creationId xmlns:a16="http://schemas.microsoft.com/office/drawing/2014/main" id="{B1A27F6D-3875-0F1E-40E4-4A0AAF5EF0B8}"/>
              </a:ext>
            </a:extLst>
          </p:cNvPr>
          <p:cNvSpPr txBox="1"/>
          <p:nvPr/>
        </p:nvSpPr>
        <p:spPr>
          <a:xfrm>
            <a:off x="163215" y="6883953"/>
            <a:ext cx="12028785" cy="830997"/>
          </a:xfrm>
          <a:prstGeom prst="rect">
            <a:avLst/>
          </a:prstGeom>
          <a:noFill/>
        </p:spPr>
        <p:txBody>
          <a:bodyPr wrap="square" rtlCol="0">
            <a:spAutoFit/>
          </a:bodyPr>
          <a:lstStyle/>
          <a:p>
            <a:r>
              <a:rPr lang="en-US" sz="4800" dirty="0">
                <a:latin typeface="+mj-lt"/>
              </a:rPr>
              <a:t>I. </a:t>
            </a:r>
            <a:r>
              <a:rPr lang="en-US" sz="4800" dirty="0" err="1">
                <a:latin typeface="+mj-lt"/>
              </a:rPr>
              <a:t>Cuộc</a:t>
            </a:r>
            <a:r>
              <a:rPr lang="en-US" sz="4800" dirty="0">
                <a:latin typeface="+mj-lt"/>
              </a:rPr>
              <a:t> </a:t>
            </a:r>
            <a:r>
              <a:rPr lang="en-US" sz="4800" dirty="0" err="1">
                <a:latin typeface="+mj-lt"/>
              </a:rPr>
              <a:t>phát</a:t>
            </a:r>
            <a:r>
              <a:rPr lang="en-US" sz="4800" dirty="0">
                <a:latin typeface="+mj-lt"/>
              </a:rPr>
              <a:t> </a:t>
            </a:r>
            <a:r>
              <a:rPr lang="en-US" sz="4800" dirty="0" err="1">
                <a:latin typeface="+mj-lt"/>
              </a:rPr>
              <a:t>kiến</a:t>
            </a:r>
            <a:r>
              <a:rPr lang="en-US" sz="4800" dirty="0">
                <a:latin typeface="+mj-lt"/>
              </a:rPr>
              <a:t> </a:t>
            </a:r>
            <a:r>
              <a:rPr lang="en-US" sz="4800" dirty="0" err="1">
                <a:latin typeface="+mj-lt"/>
              </a:rPr>
              <a:t>đầu</a:t>
            </a:r>
            <a:r>
              <a:rPr lang="en-US" sz="4800" dirty="0">
                <a:latin typeface="+mj-lt"/>
              </a:rPr>
              <a:t> </a:t>
            </a:r>
            <a:r>
              <a:rPr lang="en-US" sz="4800" dirty="0" err="1">
                <a:latin typeface="+mj-lt"/>
              </a:rPr>
              <a:t>tiên</a:t>
            </a:r>
            <a:r>
              <a:rPr lang="en-US" sz="4800" dirty="0">
                <a:latin typeface="+mj-lt"/>
              </a:rPr>
              <a:t> </a:t>
            </a:r>
            <a:r>
              <a:rPr lang="en-US" sz="4800" dirty="0" err="1">
                <a:latin typeface="+mj-lt"/>
              </a:rPr>
              <a:t>của</a:t>
            </a:r>
            <a:r>
              <a:rPr lang="en-US" sz="4800" dirty="0">
                <a:latin typeface="+mj-lt"/>
              </a:rPr>
              <a:t> </a:t>
            </a:r>
            <a:r>
              <a:rPr lang="en-US" sz="4800" dirty="0" err="1">
                <a:latin typeface="+mj-lt"/>
              </a:rPr>
              <a:t>Cô-lôm-bô</a:t>
            </a:r>
            <a:r>
              <a:rPr lang="en-US" sz="4800" dirty="0">
                <a:latin typeface="+mj-lt"/>
              </a:rPr>
              <a:t> (1492)</a:t>
            </a:r>
          </a:p>
        </p:txBody>
      </p:sp>
    </p:spTree>
    <p:extLst>
      <p:ext uri="{BB962C8B-B14F-4D97-AF65-F5344CB8AC3E}">
        <p14:creationId xmlns:p14="http://schemas.microsoft.com/office/powerpoint/2010/main" val="2187038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03373 0.0044 L 0.28373 0.0044 " pathEditMode="relative" rAng="0" ptsTypes="AA">
                                      <p:cBhvr>
                                        <p:cTn id="6" dur="700" fill="hold"/>
                                        <p:tgtEl>
                                          <p:spTgt spid="4"/>
                                        </p:tgtEl>
                                        <p:attrNameLst>
                                          <p:attrName>ppt_x</p:attrName>
                                          <p:attrName>ppt_y</p:attrName>
                                        </p:attrNameLst>
                                      </p:cBhvr>
                                      <p:rCtr x="12500" y="0"/>
                                    </p:animMotion>
                                  </p:childTnLst>
                                </p:cTn>
                              </p:par>
                            </p:childTnLst>
                          </p:cTn>
                        </p:par>
                        <p:par>
                          <p:cTn id="7" fill="hold">
                            <p:stCondLst>
                              <p:cond delay="700"/>
                            </p:stCondLst>
                            <p:childTnLst>
                              <p:par>
                                <p:cTn id="8" presetID="63" presetClass="path" presetSubtype="0" accel="50000" decel="50000" fill="hold" grpId="0" nodeType="afterEffect">
                                  <p:stCondLst>
                                    <p:cond delay="0"/>
                                  </p:stCondLst>
                                  <p:childTnLst>
                                    <p:animMotion origin="layout" path="M 0 0 L 0.25 0 E" pathEditMode="relative" ptsTypes="">
                                      <p:cBhvr>
                                        <p:cTn id="9" dur="300" fill="hold"/>
                                        <p:tgtEl>
                                          <p:spTgt spid="2"/>
                                        </p:tgtEl>
                                        <p:attrNameLst>
                                          <p:attrName>ppt_x</p:attrName>
                                          <p:attrName>ppt_y</p:attrName>
                                        </p:attrNameLst>
                                      </p:cBhvr>
                                    </p:animMotion>
                                  </p:childTnLst>
                                </p:cTn>
                              </p:par>
                            </p:childTnLst>
                          </p:cTn>
                        </p:par>
                        <p:par>
                          <p:cTn id="10" fill="hold">
                            <p:stCondLst>
                              <p:cond delay="1000"/>
                            </p:stCondLst>
                            <p:childTnLst>
                              <p:par>
                                <p:cTn id="11" presetID="64" presetClass="path" presetSubtype="0" accel="50000" decel="50000" fill="hold" grpId="0" nodeType="afterEffect">
                                  <p:stCondLst>
                                    <p:cond delay="0"/>
                                  </p:stCondLst>
                                  <p:childTnLst>
                                    <p:animMotion origin="layout" path="M -3.75E-6 -3.33333E-6 L -0.00481 -0.75787 " pathEditMode="relative" rAng="0" ptsTypes="AA">
                                      <p:cBhvr>
                                        <p:cTn id="12" dur="400" fill="hold"/>
                                        <p:tgtEl>
                                          <p:spTgt spid="3"/>
                                        </p:tgtEl>
                                        <p:attrNameLst>
                                          <p:attrName>ppt_x</p:attrName>
                                          <p:attrName>ppt_y</p:attrName>
                                        </p:attrNameLst>
                                      </p:cBhvr>
                                      <p:rCtr x="-247" y="-37894"/>
                                    </p:animMotion>
                                  </p:childTnLst>
                                </p:cTn>
                              </p:par>
                            </p:childTnLst>
                          </p:cTn>
                        </p:par>
                        <p:par>
                          <p:cTn id="13" fill="hold">
                            <p:stCondLst>
                              <p:cond delay="1400"/>
                            </p:stCondLst>
                            <p:childTnLst>
                              <p:par>
                                <p:cTn id="14" presetID="35" presetClass="path" presetSubtype="0" accel="50000" decel="50000" fill="hold" grpId="0" nodeType="afterEffect">
                                  <p:stCondLst>
                                    <p:cond delay="0"/>
                                  </p:stCondLst>
                                  <p:childTnLst>
                                    <p:animMotion origin="layout" path="M -3.95833E-6 -3.7037E-6 L -0.96992 -0.03796 " pathEditMode="relative" rAng="0" ptsTypes="AA">
                                      <p:cBhvr>
                                        <p:cTn id="15" dur="400" fill="hold"/>
                                        <p:tgtEl>
                                          <p:spTgt spid="5"/>
                                        </p:tgtEl>
                                        <p:attrNameLst>
                                          <p:attrName>ppt_x</p:attrName>
                                          <p:attrName>ppt_y</p:attrName>
                                        </p:attrNameLst>
                                      </p:cBhvr>
                                      <p:rCtr x="-48503" y="-1898"/>
                                    </p:animMotion>
                                  </p:childTnLst>
                                </p:cTn>
                              </p:par>
                            </p:childTnLst>
                          </p:cTn>
                        </p:par>
                        <p:par>
                          <p:cTn id="16" fill="hold">
                            <p:stCondLst>
                              <p:cond delay="1800"/>
                            </p:stCondLst>
                            <p:childTnLst>
                              <p:par>
                                <p:cTn id="17" presetID="37" presetClass="path" presetSubtype="0" accel="50000" decel="50000" fill="hold" grpId="0" nodeType="afterEffect">
                                  <p:stCondLst>
                                    <p:cond delay="0"/>
                                  </p:stCondLst>
                                  <p:childTnLst>
                                    <p:animMotion origin="layout" path="M 0.39726 -0.63472 L 0.12448 -0.26296 C 0.06796 -0.18079 -0.01732 -0.13241 -0.10691 -0.13241 C -0.20821 -0.13241 -0.2892 -0.18079 -0.34597 -0.26296 L -0.61745 -0.63472 " pathEditMode="relative" rAng="0" ptsTypes="AAAAA">
                                      <p:cBhvr>
                                        <p:cTn id="18" dur="400" fill="hold"/>
                                        <p:tgtEl>
                                          <p:spTgt spid="6"/>
                                        </p:tgtEl>
                                        <p:attrNameLst>
                                          <p:attrName>ppt_x</p:attrName>
                                          <p:attrName>ppt_y</p:attrName>
                                        </p:attrNameLst>
                                      </p:cBhvr>
                                      <p:rCtr x="-50742" y="25116"/>
                                    </p:animMotion>
                                  </p:childTnLst>
                                </p:cTn>
                              </p:par>
                            </p:childTnLst>
                          </p:cTn>
                        </p:par>
                        <p:par>
                          <p:cTn id="19" fill="hold">
                            <p:stCondLst>
                              <p:cond delay="2200"/>
                            </p:stCondLst>
                            <p:childTnLst>
                              <p:par>
                                <p:cTn id="20" presetID="49" presetClass="path" presetSubtype="0" accel="50000" decel="50000" fill="hold" grpId="0" nodeType="afterEffect">
                                  <p:stCondLst>
                                    <p:cond delay="0"/>
                                  </p:stCondLst>
                                  <p:childTnLst>
                                    <p:animMotion origin="layout" path="M 4.58333E-6 2.22222E-6 L 0.29414 0.26412 " pathEditMode="relative" rAng="0" ptsTypes="AA">
                                      <p:cBhvr>
                                        <p:cTn id="21" dur="500" fill="hold"/>
                                        <p:tgtEl>
                                          <p:spTgt spid="8"/>
                                        </p:tgtEl>
                                        <p:attrNameLst>
                                          <p:attrName>ppt_x</p:attrName>
                                          <p:attrName>ppt_y</p:attrName>
                                        </p:attrNameLst>
                                      </p:cBhvr>
                                      <p:rCtr x="14701" y="13194"/>
                                    </p:animMotion>
                                  </p:childTnLst>
                                </p:cTn>
                              </p:par>
                            </p:childTnLst>
                          </p:cTn>
                        </p:par>
                        <p:par>
                          <p:cTn id="22" fill="hold">
                            <p:stCondLst>
                              <p:cond delay="2700"/>
                            </p:stCondLst>
                            <p:childTnLst>
                              <p:par>
                                <p:cTn id="23" presetID="58" presetClass="path" presetSubtype="0" accel="50000" decel="50000" fill="hold" grpId="0" nodeType="afterEffect">
                                  <p:stCondLst>
                                    <p:cond delay="0"/>
                                  </p:stCondLst>
                                  <p:childTnLst>
                                    <p:animMotion origin="layout" path="M -0.27799 0.01343 L -0.28125 -0.14467 C -0.28203 -0.17824 -0.28242 -0.22754 -0.28242 -0.27963 C -0.28242 -0.33889 -0.28203 -0.38541 -0.28125 -0.41898 L -0.27799 -0.57592 " pathEditMode="relative" rAng="0" ptsTypes="AAAAA">
                                      <p:cBhvr>
                                        <p:cTn id="24" dur="400" fill="hold"/>
                                        <p:tgtEl>
                                          <p:spTgt spid="10"/>
                                        </p:tgtEl>
                                        <p:attrNameLst>
                                          <p:attrName>ppt_x</p:attrName>
                                          <p:attrName>ppt_y</p:attrName>
                                        </p:attrNameLst>
                                      </p:cBhvr>
                                      <p:rCtr x="-221" y="-29468"/>
                                    </p:animMotion>
                                  </p:childTnLst>
                                </p:cTn>
                              </p:par>
                            </p:childTnLst>
                          </p:cTn>
                        </p:par>
                        <p:par>
                          <p:cTn id="25" fill="hold">
                            <p:stCondLst>
                              <p:cond delay="3100"/>
                            </p:stCondLst>
                            <p:childTnLst>
                              <p:par>
                                <p:cTn id="26" presetID="37" presetClass="path" presetSubtype="0" accel="50000" decel="50000" fill="hold" grpId="0" nodeType="afterEffect">
                                  <p:stCondLst>
                                    <p:cond delay="0"/>
                                  </p:stCondLst>
                                  <p:childTnLst>
                                    <p:animMotion origin="layout" path="M 4.16667E-7 -0.01366 L 0.08411 0.05926 C 0.10104 0.07569 0.12721 0.08519 0.15482 0.08519 C 0.18607 0.08519 0.2112 0.07569 0.22852 0.05926 L 0.31276 -0.01366 " pathEditMode="relative" rAng="0" ptsTypes="AAAAA">
                                      <p:cBhvr>
                                        <p:cTn id="27" dur="500" fill="hold"/>
                                        <p:tgtEl>
                                          <p:spTgt spid="13"/>
                                        </p:tgtEl>
                                        <p:attrNameLst>
                                          <p:attrName>ppt_x</p:attrName>
                                          <p:attrName>ppt_y</p:attrName>
                                        </p:attrNameLst>
                                      </p:cBhvr>
                                      <p:rCtr x="15638" y="4931"/>
                                    </p:animMotion>
                                  </p:childTnLst>
                                </p:cTn>
                              </p:par>
                            </p:childTnLst>
                          </p:cTn>
                        </p:par>
                        <p:par>
                          <p:cTn id="28" fill="hold">
                            <p:stCondLst>
                              <p:cond delay="3600"/>
                            </p:stCondLst>
                            <p:childTnLst>
                              <p:par>
                                <p:cTn id="29" presetID="37" presetClass="path" presetSubtype="0" accel="50000" decel="50000" fill="hold" grpId="0" nodeType="afterEffect">
                                  <p:stCondLst>
                                    <p:cond delay="0"/>
                                  </p:stCondLst>
                                  <p:childTnLst>
                                    <p:animMotion origin="layout" path="M -2.91667E-6 -0.03797 L -0.26927 0.30741 C -0.32487 0.38541 -0.40872 0.43287 -0.49713 0.43287 C -0.597 0.43287 -0.67721 0.38541 -0.73294 0.30741 L -1 -0.03797 " pathEditMode="relative" rAng="0" ptsTypes="AAAAA">
                                      <p:cBhvr>
                                        <p:cTn id="30" dur="600" fill="hold"/>
                                        <p:tgtEl>
                                          <p:spTgt spid="14"/>
                                        </p:tgtEl>
                                        <p:attrNameLst>
                                          <p:attrName>ppt_x</p:attrName>
                                          <p:attrName>ppt_y</p:attrName>
                                        </p:attrNameLst>
                                      </p:cBhvr>
                                      <p:rCtr x="-50000" y="23542"/>
                                    </p:animMotion>
                                  </p:childTnLst>
                                </p:cTn>
                              </p:par>
                            </p:childTnLst>
                          </p:cTn>
                        </p:par>
                        <p:par>
                          <p:cTn id="31" fill="hold">
                            <p:stCondLst>
                              <p:cond delay="4200"/>
                            </p:stCondLst>
                            <p:childTnLst>
                              <p:par>
                                <p:cTn id="32" presetID="37" presetClass="path" presetSubtype="0" accel="50000" decel="50000" fill="hold" grpId="0" nodeType="afterEffect">
                                  <p:stCondLst>
                                    <p:cond delay="0"/>
                                  </p:stCondLst>
                                  <p:childTnLst>
                                    <p:animMotion origin="layout" path="M -4.16667E-7 0.64051 L -0.26849 0.20463 C -0.32422 0.10625 -0.40794 0.05394 -0.49596 0.05394 C -0.59596 0.05394 -0.67617 0.10625 -0.7319 0.20463 L -1 0.64051 " pathEditMode="relative" rAng="0" ptsTypes="AAAAA">
                                      <p:cBhvr>
                                        <p:cTn id="33" dur="700" fill="hold"/>
                                        <p:tgtEl>
                                          <p:spTgt spid="15"/>
                                        </p:tgtEl>
                                        <p:attrNameLst>
                                          <p:attrName>ppt_x</p:attrName>
                                          <p:attrName>ppt_y</p:attrName>
                                        </p:attrNameLst>
                                      </p:cBhvr>
                                      <p:rCtr x="-50000" y="-29329"/>
                                    </p:animMotion>
                                  </p:childTnLst>
                                </p:cTn>
                              </p:par>
                            </p:childTnLst>
                          </p:cTn>
                        </p:par>
                        <p:par>
                          <p:cTn id="34" fill="hold">
                            <p:stCondLst>
                              <p:cond delay="4900"/>
                            </p:stCondLst>
                            <p:childTnLst>
                              <p:par>
                                <p:cTn id="35" presetID="63" presetClass="path" presetSubtype="0" accel="50000" decel="50000" fill="hold" grpId="0" nodeType="afterEffect">
                                  <p:stCondLst>
                                    <p:cond delay="0"/>
                                  </p:stCondLst>
                                  <p:childTnLst>
                                    <p:animMotion origin="layout" path="M 4.16667E-7 3.33333E-6 L 0.3306 -0.0051 " pathEditMode="relative" rAng="0" ptsTypes="AA">
                                      <p:cBhvr>
                                        <p:cTn id="36" dur="500" fill="hold"/>
                                        <p:tgtEl>
                                          <p:spTgt spid="16"/>
                                        </p:tgtEl>
                                        <p:attrNameLst>
                                          <p:attrName>ppt_x</p:attrName>
                                          <p:attrName>ppt_y</p:attrName>
                                        </p:attrNameLst>
                                      </p:cBhvr>
                                      <p:rCtr x="16536" y="-255"/>
                                    </p:animMotion>
                                  </p:childTnLst>
                                </p:cTn>
                              </p:par>
                            </p:childTnLst>
                          </p:cTn>
                        </p:par>
                        <p:par>
                          <p:cTn id="37" fill="hold">
                            <p:stCondLst>
                              <p:cond delay="5400"/>
                            </p:stCondLst>
                            <p:childTnLst>
                              <p:par>
                                <p:cTn id="38" presetID="51" presetClass="path" presetSubtype="0" accel="50000" decel="50000" fill="hold" grpId="0" nodeType="afterEffect">
                                  <p:stCondLst>
                                    <p:cond delay="0"/>
                                  </p:stCondLst>
                                  <p:childTnLst>
                                    <p:animMotion origin="layout" path="M -0.85442 -1.85185E-6 L -0.4763 -0.0868 C -0.39114 -0.10509 -0.34283 -0.13217 -0.34283 -0.16065 C -0.34283 -0.19259 -0.39114 -0.21829 -0.4763 -0.2368 L -0.85442 -0.32199 " pathEditMode="relative" rAng="0" ptsTypes="AAAAA">
                                      <p:cBhvr>
                                        <p:cTn id="39" dur="400" fill="hold"/>
                                        <p:tgtEl>
                                          <p:spTgt spid="17"/>
                                        </p:tgtEl>
                                        <p:attrNameLst>
                                          <p:attrName>ppt_x</p:attrName>
                                          <p:attrName>ppt_y</p:attrName>
                                        </p:attrNameLst>
                                      </p:cBhvr>
                                      <p:rCtr x="25573" y="-16111"/>
                                    </p:animMotion>
                                  </p:childTnLst>
                                </p:cTn>
                              </p:par>
                            </p:childTnLst>
                          </p:cTn>
                        </p:par>
                        <p:par>
                          <p:cTn id="40" fill="hold">
                            <p:stCondLst>
                              <p:cond delay="5800"/>
                            </p:stCondLst>
                            <p:childTnLst>
                              <p:par>
                                <p:cTn id="41" presetID="37" presetClass="path" presetSubtype="0" accel="50000" decel="50000" fill="hold" grpId="0" nodeType="afterEffect">
                                  <p:stCondLst>
                                    <p:cond delay="0"/>
                                  </p:stCondLst>
                                  <p:childTnLst>
                                    <p:animMotion origin="layout" path="M 0.02721 -0.09792 L 0.10299 -0.05695 C 0.11862 -0.04746 0.14232 -0.04167 0.16628 -0.04167 C 0.1944 -0.04167 0.21719 -0.04746 0.23255 -0.05695 L 0.30846 -0.09792 " pathEditMode="relative" rAng="0" ptsTypes="AAAAA">
                                      <p:cBhvr>
                                        <p:cTn id="42" dur="500" fill="hold"/>
                                        <p:tgtEl>
                                          <p:spTgt spid="18"/>
                                        </p:tgtEl>
                                        <p:attrNameLst>
                                          <p:attrName>ppt_x</p:attrName>
                                          <p:attrName>ppt_y</p:attrName>
                                        </p:attrNameLst>
                                      </p:cBhvr>
                                      <p:rCtr x="14063" y="2801"/>
                                    </p:animMotion>
                                  </p:childTnLst>
                                </p:cTn>
                              </p:par>
                            </p:childTnLst>
                          </p:cTn>
                        </p:par>
                        <p:par>
                          <p:cTn id="43" fill="hold">
                            <p:stCondLst>
                              <p:cond delay="6300"/>
                            </p:stCondLst>
                            <p:childTnLst>
                              <p:par>
                                <p:cTn id="44" presetID="37" presetClass="path" presetSubtype="0" accel="50000" decel="50000" fill="hold" grpId="0" nodeType="afterEffect">
                                  <p:stCondLst>
                                    <p:cond delay="0"/>
                                  </p:stCondLst>
                                  <p:childTnLst>
                                    <p:animMotion origin="layout" path="M -8.33333E-7 0.02176 L -0.26836 0.04283 C -0.32409 0.04746 -0.40794 0.0507 -0.49596 0.0507 C -0.59596 0.0507 -0.67617 0.04746 -0.7319 0.04283 L -1 0.02176 " pathEditMode="relative" rAng="0" ptsTypes="AAAAA">
                                      <p:cBhvr>
                                        <p:cTn id="45" dur="400" fill="hold"/>
                                        <p:tgtEl>
                                          <p:spTgt spid="19"/>
                                        </p:tgtEl>
                                        <p:attrNameLst>
                                          <p:attrName>ppt_x</p:attrName>
                                          <p:attrName>ppt_y</p:attrName>
                                        </p:attrNameLst>
                                      </p:cBhvr>
                                      <p:rCtr x="-50000" y="1435"/>
                                    </p:animMotion>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decel="50000" fill="hold" grpId="1" nodeType="clickEffect">
                                  <p:stCondLst>
                                    <p:cond delay="0"/>
                                  </p:stCondLst>
                                  <p:childTnLst>
                                    <p:animMotion origin="layout" path="M 0.28373 0.0044 L -0.25 -1.11111E-6 " pathEditMode="relative" rAng="0" ptsTypes="AA">
                                      <p:cBhvr>
                                        <p:cTn id="49" dur="400" fill="hold"/>
                                        <p:tgtEl>
                                          <p:spTgt spid="4"/>
                                        </p:tgtEl>
                                        <p:attrNameLst>
                                          <p:attrName>ppt_x</p:attrName>
                                          <p:attrName>ppt_y</p:attrName>
                                        </p:attrNameLst>
                                      </p:cBhvr>
                                      <p:rCtr x="-26315" y="-440"/>
                                    </p:animMotion>
                                  </p:childTnLst>
                                </p:cTn>
                              </p:par>
                            </p:childTnLst>
                          </p:cTn>
                        </p:par>
                        <p:par>
                          <p:cTn id="50" fill="hold">
                            <p:stCondLst>
                              <p:cond delay="400"/>
                            </p:stCondLst>
                            <p:childTnLst>
                              <p:par>
                                <p:cTn id="51" presetID="0" presetClass="path" presetSubtype="0" accel="50000" decel="50000" fill="hold" grpId="1" nodeType="afterEffect">
                                  <p:stCondLst>
                                    <p:cond delay="0"/>
                                  </p:stCondLst>
                                  <p:childTnLst>
                                    <p:animMotion origin="layout" path="M 0.25247 -0.00255 L 0.25247 -0.00255 C 0.24857 0.03634 0.24987 0.04305 0.23763 0.07824 C 0.22838 0.10509 0.20456 0.15185 0.19219 0.16875 C 0.18333 0.18079 0.17279 0.18889 0.16263 0.19722 C 0.15273 0.20555 0.14245 0.21296 0.1319 0.21875 C 0.1207 0.22477 0.08854 0.23518 0.07565 0.23773 C 0.06016 0.24097 0.0095 0.24236 0.00482 0.24259 C -0.01745 0.24815 -0.00768 0.24722 -0.02474 0.24722 L -0.02474 0.24977 " pathEditMode="relative" ptsTypes="AAAAAAAAAA">
                                      <p:cBhvr>
                                        <p:cTn id="52" dur="400" fill="hold"/>
                                        <p:tgtEl>
                                          <p:spTgt spid="2"/>
                                        </p:tgtEl>
                                        <p:attrNameLst>
                                          <p:attrName>ppt_x</p:attrName>
                                          <p:attrName>ppt_y</p:attrName>
                                        </p:attrNameLst>
                                      </p:cBhvr>
                                    </p:animMotion>
                                  </p:childTnLst>
                                </p:cTn>
                              </p:par>
                            </p:childTnLst>
                          </p:cTn>
                        </p:par>
                        <p:par>
                          <p:cTn id="53" fill="hold">
                            <p:stCondLst>
                              <p:cond delay="800"/>
                            </p:stCondLst>
                            <p:childTnLst>
                              <p:par>
                                <p:cTn id="54" presetID="0" presetClass="path" presetSubtype="0" accel="50000" decel="50000" fill="hold" grpId="1" nodeType="afterEffect">
                                  <p:stCondLst>
                                    <p:cond delay="0"/>
                                  </p:stCondLst>
                                  <p:childTnLst>
                                    <p:animMotion origin="layout" path="M -0.00546 -0.75231 L -0.00546 -0.75231 C 0.01472 -0.71041 -0.01067 -0.76597 0.01993 -0.67152 C 0.03204 -0.63402 0.04388 -0.59606 0.05873 -0.56203 C 0.07891 -0.51574 0.10092 -0.47199 0.12435 -0.43102 C 0.16081 -0.36736 0.22344 -0.26944 0.27175 -0.21666 C 0.31823 -0.16597 0.36237 -0.10486 0.41368 -0.07152 L 0.55964 0.02385 C 0.58138 0.0375 0.60274 0.05324 0.62526 0.06181 C 0.83998 0.14375 0.63282 0.07084 0.76862 0.10718 C 0.79297 0.11366 0.83868 0.13125 0.86237 0.14514 C 0.8892 0.16111 0.87539 0.15625 0.90391 0.15949 L 0.92123 0.16898 C 0.92618 0.17153 0.93112 0.17315 0.93594 0.17616 C 0.95222 0.18588 0.9694 0.19213 0.98425 0.20718 C 1.01289 0.23635 1.00495 0.22986 1.04714 0.25949 L 1.09141 0.29051 C 1.09454 0.2926 1.10079 0.29769 1.10079 0.29769 " pathEditMode="relative" ptsTypes="AAAAAAAAAAAAAAAAAA">
                                      <p:cBhvr>
                                        <p:cTn id="55" dur="200" fill="hold"/>
                                        <p:tgtEl>
                                          <p:spTgt spid="3"/>
                                        </p:tgtEl>
                                        <p:attrNameLst>
                                          <p:attrName>ppt_x</p:attrName>
                                          <p:attrName>ppt_y</p:attrName>
                                        </p:attrNameLst>
                                      </p:cBhvr>
                                    </p:animMotion>
                                  </p:childTnLst>
                                </p:cTn>
                              </p:par>
                            </p:childTnLst>
                          </p:cTn>
                        </p:par>
                        <p:par>
                          <p:cTn id="56" fill="hold">
                            <p:stCondLst>
                              <p:cond delay="1000"/>
                            </p:stCondLst>
                            <p:childTnLst>
                              <p:par>
                                <p:cTn id="57" presetID="0" presetClass="path" presetSubtype="0" accel="50000" decel="50000" fill="hold" grpId="1" nodeType="afterEffect">
                                  <p:stCondLst>
                                    <p:cond delay="0"/>
                                  </p:stCondLst>
                                  <p:childTnLst>
                                    <p:animMotion origin="layout" path="M -0.97304 -0.03842 L -0.97304 -0.03842 C -0.96796 0.02871 -0.96979 -0.01689 -0.97578 0.09005 C -0.97747 0.12269 -0.97565 0.12477 -0.98515 0.15903 C -0.99674 0.20116 -1.00989 0.2419 -1.02265 0.28287 C -1.03359 0.31852 -1.04205 0.34468 -1.05742 0.3757 C -1.06302 0.38704 -1.06979 0.39676 -1.07617 0.40672 C -1.09114 0.42986 -1.09817 0.44399 -1.11627 0.4544 C -1.12135 0.45718 -1.12695 0.45741 -1.13229 0.45903 C -1.2151 0.44653 -1.18658 0.46366 -1.222 0.44005 L -1.22877 0.43774 L -1.22877 0.43774 L -1.23281 0.48774 " pathEditMode="relative" ptsTypes="AAAAAAAAAAAAA">
                                      <p:cBhvr>
                                        <p:cTn id="58" dur="200" fill="hold"/>
                                        <p:tgtEl>
                                          <p:spTgt spid="5"/>
                                        </p:tgtEl>
                                        <p:attrNameLst>
                                          <p:attrName>ppt_x</p:attrName>
                                          <p:attrName>ppt_y</p:attrName>
                                        </p:attrNameLst>
                                      </p:cBhvr>
                                    </p:animMotion>
                                  </p:childTnLst>
                                </p:cTn>
                              </p:par>
                            </p:childTnLst>
                          </p:cTn>
                        </p:par>
                        <p:par>
                          <p:cTn id="59" fill="hold">
                            <p:stCondLst>
                              <p:cond delay="1200"/>
                            </p:stCondLst>
                            <p:childTnLst>
                              <p:par>
                                <p:cTn id="60" presetID="0" presetClass="path" presetSubtype="0" accel="50000" decel="50000" fill="hold" grpId="1" nodeType="afterEffect">
                                  <p:stCondLst>
                                    <p:cond delay="0"/>
                                  </p:stCondLst>
                                  <p:childTnLst>
                                    <p:animMotion origin="layout" path="M -0.62253 -0.62894 L -0.62253 -0.62894 C -0.62292 -0.61551 -0.6224 -0.60162 -0.62383 -0.58843 C -0.62487 -0.57824 -0.63256 -0.55625 -0.63581 -0.54792 C -0.64857 -0.51597 -0.65925 -0.48079 -0.67474 -0.45278 C -0.69258 -0.42014 -0.70638 -0.37871 -0.72826 -0.35509 C -0.73855 -0.34398 -0.74844 -0.33171 -0.75912 -0.32176 C -0.76901 -0.3125 -0.77969 -0.30625 -0.78985 -0.29792 C -0.80118 -0.28889 -0.81198 -0.27824 -0.82331 -0.26945 C -0.83659 -0.25926 -0.84948 -0.24792 -0.86342 -0.24074 C -0.89063 -0.22709 -0.94636 -0.20741 -0.94636 -0.20741 C -0.97318 -0.21459 -1.00066 -0.21644 -1.02683 -0.22894 C -1.05482 -0.24236 -1.08008 -0.2831 -1.09909 -0.31945 C -1.11875 -0.35695 -1.13685 -0.39676 -1.15534 -0.43611 C -1.16368 -0.45394 -1.17253 -0.4713 -1.17943 -0.49074 C -1.19441 -0.53357 -1.19714 -0.53866 -1.21029 -0.59074 C -1.21381 -0.60509 -1.2181 -0.61875 -1.22097 -0.6338 C -1.22448 -0.65232 -1.22631 -0.67176 -1.22904 -0.69074 C -1.22852 -0.71065 -1.22904 -0.73056 -1.22761 -0.75046 C -1.22631 -0.76898 -1.22331 -0.78681 -1.22097 -0.80509 C -1.21224 -0.8713 -1.21615 -0.83241 -1.21289 -0.8669 L -1.21289 -0.8669 " pathEditMode="relative" ptsTypes="AAAAAAAAAAAAAAAAAAAAAA">
                                      <p:cBhvr>
                                        <p:cTn id="61" dur="300" fill="hold"/>
                                        <p:tgtEl>
                                          <p:spTgt spid="6"/>
                                        </p:tgtEl>
                                        <p:attrNameLst>
                                          <p:attrName>ppt_x</p:attrName>
                                          <p:attrName>ppt_y</p:attrName>
                                        </p:attrNameLst>
                                      </p:cBhvr>
                                    </p:animMotion>
                                  </p:childTnLst>
                                </p:cTn>
                              </p:par>
                            </p:childTnLst>
                          </p:cTn>
                        </p:par>
                        <p:par>
                          <p:cTn id="62" fill="hold">
                            <p:stCondLst>
                              <p:cond delay="1500"/>
                            </p:stCondLst>
                            <p:childTnLst>
                              <p:par>
                                <p:cTn id="63" presetID="0" presetClass="path" presetSubtype="0" accel="50000" decel="50000" fill="hold" grpId="1" nodeType="afterEffect">
                                  <p:stCondLst>
                                    <p:cond delay="0"/>
                                  </p:stCondLst>
                                  <p:childTnLst>
                                    <p:animMotion origin="layout" path="M 0.29296 0.26412 L 0.29296 0.26412 C 0.28854 0.26481 0.28398 0.26435 0.27955 0.26643 C 0.26054 0.275 0.24153 0.28889 0.2246 0.30694 C 0.21979 0.31203 0.21575 0.31967 0.21132 0.32592 C 0.20221 0.35185 0.1875 0.39282 0.1832 0.41412 L 0.17239 0.46643 C 0.16809 0.5125 0.16497 0.52824 0.16979 0.58078 C 0.17122 0.59745 0.175 0.61319 0.17916 0.62847 C 0.1832 0.64305 0.19921 0.68449 0.20729 0.69745 C 0.2125 0.70578 0.21849 0.71273 0.2246 0.71898 C 0.2569 0.75139 0.26666 0.75602 0.30638 0.76898 C 0.35572 0.78495 0.40625 0.79074 0.45507 0.8118 L 0.55416 0.85463 C 0.56796 0.86041 0.58216 0.86389 0.5957 0.87129 C 0.66276 0.90856 0.65937 0.90972 0.7095 0.93078 C 0.71744 0.93426 0.72552 0.93796 0.73359 0.94028 C 0.73841 0.9419 0.74335 0.9419 0.7483 0.94282 C 0.7582 0.94467 0.7664 0.94722 0.77643 0.94977 C 0.78776 0.95648 0.78815 0.95741 0.79921 0.9618 C 0.80364 0.96342 0.80807 0.96504 0.81263 0.96643 C 0.81523 0.96736 0.81796 0.96782 0.8207 0.96898 C 0.83346 0.9743 0.8263 0.97384 0.83945 0.97616 L 0.88632 0.98333 " pathEditMode="relative" ptsTypes="AAAAAAAAAAAAAAAAAAAAAAAA">
                                      <p:cBhvr>
                                        <p:cTn id="64" dur="300" fill="hold"/>
                                        <p:tgtEl>
                                          <p:spTgt spid="8"/>
                                        </p:tgtEl>
                                        <p:attrNameLst>
                                          <p:attrName>ppt_x</p:attrName>
                                          <p:attrName>ppt_y</p:attrName>
                                        </p:attrNameLst>
                                      </p:cBhvr>
                                    </p:animMotion>
                                  </p:childTnLst>
                                </p:cTn>
                              </p:par>
                            </p:childTnLst>
                          </p:cTn>
                        </p:par>
                        <p:par>
                          <p:cTn id="65" fill="hold">
                            <p:stCondLst>
                              <p:cond delay="1800"/>
                            </p:stCondLst>
                            <p:childTnLst>
                              <p:par>
                                <p:cTn id="66" presetID="0" presetClass="path" presetSubtype="0" accel="50000" decel="50000" fill="hold" grpId="1" nodeType="afterEffect">
                                  <p:stCondLst>
                                    <p:cond delay="0"/>
                                  </p:stCondLst>
                                  <p:childTnLst>
                                    <p:animMotion origin="layout" path="M -0.27969 -0.58194 L -0.27969 -0.58194 C -0.26172 -0.4956 -0.24778 -0.41504 -0.21146 -0.34166 C -0.1875 -0.29329 -0.15937 -0.24676 -0.12578 -0.22268 C -0.03633 -0.15833 0.07696 -0.17176 0.17018 -0.17014 C 0.29336 -0.21759 0.36406 -0.22754 0.47682 -0.34629 C 0.5013 -0.37222 0.51732 -0.41759 0.53581 -0.45579 C 0.56888 -0.52454 0.62696 -0.65254 0.65495 -0.74143 C 0.67175 -0.79467 0.69089 -0.84722 0.70052 -0.90579 C 0.71628 -1.00092 0.71185 -0.96435 0.72057 -1.05092 C 0.72071 -1.05185 0.72057 -1.05254 0.72057 -1.05324 L 0.70456 -1.01759 " pathEditMode="relative" ptsTypes="AAAAAAAAAAAA">
                                      <p:cBhvr>
                                        <p:cTn id="67" dur="300" fill="hold"/>
                                        <p:tgtEl>
                                          <p:spTgt spid="10"/>
                                        </p:tgtEl>
                                        <p:attrNameLst>
                                          <p:attrName>ppt_x</p:attrName>
                                          <p:attrName>ppt_y</p:attrName>
                                        </p:attrNameLst>
                                      </p:cBhvr>
                                    </p:animMotion>
                                  </p:childTnLst>
                                </p:cTn>
                              </p:par>
                            </p:childTnLst>
                          </p:cTn>
                        </p:par>
                        <p:par>
                          <p:cTn id="68" fill="hold">
                            <p:stCondLst>
                              <p:cond delay="2100"/>
                            </p:stCondLst>
                            <p:childTnLst>
                              <p:par>
                                <p:cTn id="69" presetID="0" presetClass="path" presetSubtype="0" accel="50000" decel="50000" fill="hold" grpId="1" nodeType="afterEffect">
                                  <p:stCondLst>
                                    <p:cond delay="0"/>
                                  </p:stCondLst>
                                  <p:childTnLst>
                                    <p:animMotion origin="layout" path="M 0.30781 -0.00972 L 0.30781 -0.00972 C 0.30234 0.01157 0.30234 0.04074 0.29167 0.05463 C 0.22669 0.13866 0.18503 0.10972 0.1082 0.10463 C 0.04583 0.07083 -0.00052 0.08287 -0.02826 -0.02639 C -0.03724 -0.06204 -0.03711 -0.10255 -0.04167 -0.14074 C -0.04557 -0.21065 -0.0526 -0.28009 -0.05365 -0.35023 C -0.05534 -0.46296 -0.05391 -0.40903 -0.05768 -0.51227 C -0.05807 -0.55162 -0.05833 -0.59143 -0.05898 -0.63102 C -0.05925 -0.64699 -0.06016 -0.66273 -0.06042 -0.6787 C -0.06068 -0.70255 -0.06042 -0.72639 -0.06042 -0.75023 L -0.04557 -0.49792 " pathEditMode="relative" ptsTypes="AAAAAAAAAAAA">
                                      <p:cBhvr>
                                        <p:cTn id="70" dur="200" fill="hold"/>
                                        <p:tgtEl>
                                          <p:spTgt spid="13"/>
                                        </p:tgtEl>
                                        <p:attrNameLst>
                                          <p:attrName>ppt_x</p:attrName>
                                          <p:attrName>ppt_y</p:attrName>
                                        </p:attrNameLst>
                                      </p:cBhvr>
                                    </p:animMotion>
                                  </p:childTnLst>
                                </p:cTn>
                              </p:par>
                            </p:childTnLst>
                          </p:cTn>
                        </p:par>
                        <p:par>
                          <p:cTn id="71" fill="hold">
                            <p:stCondLst>
                              <p:cond delay="2300"/>
                            </p:stCondLst>
                            <p:childTnLst>
                              <p:par>
                                <p:cTn id="72" presetID="0" presetClass="path" presetSubtype="0" accel="50000" decel="50000" fill="hold" grpId="1" nodeType="afterEffect">
                                  <p:stCondLst>
                                    <p:cond delay="0"/>
                                  </p:stCondLst>
                                  <p:childTnLst>
                                    <p:animMotion origin="layout" path="M -0.99974 -0.04537 L -0.99974 -0.04537 C -0.99635 0.00856 -0.99414 0.02523 -0.9983 0.09028 C -0.99948 0.1081 -1.00312 0.12546 -1.00638 0.14259 C -1.01458 0.18634 -1.022 0.22662 -1.03711 0.26389 C -1.04479 0.2831 -1.06497 0.32407 -1.07734 0.34028 C -1.08619 0.35185 -1.09583 0.36134 -1.10547 0.37106 C -1.12435 0.39028 -1.14179 0.40694 -1.16289 0.41643 C -1.17161 0.42014 -1.18073 0.42106 -1.18971 0.42361 C -1.2138 0.42037 -1.23815 0.42129 -1.26198 0.41389 C -1.27161 0.41088 -1.27995 0.4 -1.2888 0.39259 C -1.29166 0.39004 -1.29752 0.38403 -1.29948 0.37824 C -1.29987 0.37685 -1.29948 0.375 -1.29948 0.37361 " pathEditMode="relative" ptsTypes="AAAAAAAAAAAAA">
                                      <p:cBhvr>
                                        <p:cTn id="73" dur="200" fill="hold"/>
                                        <p:tgtEl>
                                          <p:spTgt spid="14"/>
                                        </p:tgtEl>
                                        <p:attrNameLst>
                                          <p:attrName>ppt_x</p:attrName>
                                          <p:attrName>ppt_y</p:attrName>
                                        </p:attrNameLst>
                                      </p:cBhvr>
                                    </p:animMotion>
                                  </p:childTnLst>
                                </p:cTn>
                              </p:par>
                            </p:childTnLst>
                          </p:cTn>
                        </p:par>
                        <p:par>
                          <p:cTn id="74" fill="hold">
                            <p:stCondLst>
                              <p:cond delay="2500"/>
                            </p:stCondLst>
                            <p:childTnLst>
                              <p:par>
                                <p:cTn id="75" presetID="0" presetClass="path" presetSubtype="0" accel="50000" decel="50000" fill="hold" grpId="1" nodeType="afterEffect">
                                  <p:stCondLst>
                                    <p:cond delay="0"/>
                                  </p:stCondLst>
                                  <p:childTnLst>
                                    <p:animMotion origin="layout" path="M -0.99987 0.63565 L -0.99987 0.63565 C -1.00299 0.65856 -1.00547 0.68194 -1.00924 0.70463 C -1.01602 0.74491 -1.02982 0.80324 -1.04141 0.83796 C -1.05599 0.88125 -1.06875 0.92755 -1.08828 0.96412 C -1.10208 0.98981 -1.13073 1.04884 -1.14987 1.05926 C -1.18958 1.08079 -1.17005 1.075 -1.20872 1.07847 C -1.2194 1.07755 -1.23034 1.0794 -1.24089 1.07593 C -1.24544 1.07454 -1.2487 1.06759 -1.25299 1.06412 C -1.25456 1.06273 -1.25677 1.06366 -1.25833 1.06181 C -1.25898 1.06065 -1.25833 1.05856 -1.25833 1.05694 L -1.26237 1.03796 " pathEditMode="relative" ptsTypes="AAAAAAAAAAAA">
                                      <p:cBhvr>
                                        <p:cTn id="76" dur="200" fill="hold"/>
                                        <p:tgtEl>
                                          <p:spTgt spid="15"/>
                                        </p:tgtEl>
                                        <p:attrNameLst>
                                          <p:attrName>ppt_x</p:attrName>
                                          <p:attrName>ppt_y</p:attrName>
                                        </p:attrNameLst>
                                      </p:cBhvr>
                                    </p:animMotion>
                                  </p:childTnLst>
                                </p:cTn>
                              </p:par>
                            </p:childTnLst>
                          </p:cTn>
                        </p:par>
                        <p:par>
                          <p:cTn id="77" fill="hold">
                            <p:stCondLst>
                              <p:cond delay="2700"/>
                            </p:stCondLst>
                            <p:childTnLst>
                              <p:par>
                                <p:cTn id="78" presetID="0" presetClass="path" presetSubtype="0" accel="50000" decel="50000" fill="hold" grpId="1" nodeType="afterEffect">
                                  <p:stCondLst>
                                    <p:cond delay="0"/>
                                  </p:stCondLst>
                                  <p:childTnLst>
                                    <p:animMotion origin="layout" path="M 0.3293 -0.00023 L 0.3293 -0.00023 C 0.35586 -0.0132 0.40391 -0.03635 0.41758 -0.04792 C 0.45339 -0.07848 0.48542 -0.12107 0.5194 -0.15741 C 0.53268 -0.19283 0.64453 -0.45834 0.66133 -0.57431 C 0.67435 -0.66297 0.67839 -0.7551 0.68685 -0.84537 C 0.68997 -0.95023 0.68945 -0.90579 0.68945 -0.97894 " pathEditMode="relative" ptsTypes="AAAAAAA">
                                      <p:cBhvr>
                                        <p:cTn id="79" dur="100" fill="hold"/>
                                        <p:tgtEl>
                                          <p:spTgt spid="16"/>
                                        </p:tgtEl>
                                        <p:attrNameLst>
                                          <p:attrName>ppt_x</p:attrName>
                                          <p:attrName>ppt_y</p:attrName>
                                        </p:attrNameLst>
                                      </p:cBhvr>
                                    </p:animMotion>
                                  </p:childTnLst>
                                </p:cTn>
                              </p:par>
                            </p:childTnLst>
                          </p:cTn>
                        </p:par>
                        <p:par>
                          <p:cTn id="80" fill="hold">
                            <p:stCondLst>
                              <p:cond delay="2800"/>
                            </p:stCondLst>
                            <p:childTnLst>
                              <p:par>
                                <p:cTn id="81" presetID="0" presetClass="path" presetSubtype="0" accel="50000" decel="50000" fill="hold" grpId="1" nodeType="afterEffect">
                                  <p:stCondLst>
                                    <p:cond delay="0"/>
                                  </p:stCondLst>
                                  <p:childTnLst>
                                    <p:animMotion origin="layout" path="M -0.85442 -0.32268 L -0.85442 -0.32268 C -0.8125 -0.35416 -0.80312 -0.35903 -0.75677 -0.40833 C -0.68737 -0.48194 -0.62252 -0.56967 -0.55052 -0.63449 C -0.50885 -0.67199 -0.46211 -0.6868 -0.41783 -0.71296 C -0.1832 -0.63102 -0.19362 -0.67523 -0.01211 -0.48935 C 0.02605 -0.45023 0.06081 -0.40162 0.09649 -0.35602 C 0.10547 -0.34444 0.11381 -0.33125 0.12188 -0.31782 C 0.14909 -0.27199 0.15756 -0.27268 0.14467 -0.27268 " pathEditMode="relative" ptsTypes="AAAAAAAAA">
                                      <p:cBhvr>
                                        <p:cTn id="82" dur="300" fill="hold"/>
                                        <p:tgtEl>
                                          <p:spTgt spid="17"/>
                                        </p:tgtEl>
                                        <p:attrNameLst>
                                          <p:attrName>ppt_x</p:attrName>
                                          <p:attrName>ppt_y</p:attrName>
                                        </p:attrNameLst>
                                      </p:cBhvr>
                                    </p:animMotion>
                                  </p:childTnLst>
                                </p:cTn>
                              </p:par>
                            </p:childTnLst>
                          </p:cTn>
                        </p:par>
                        <p:par>
                          <p:cTn id="83" fill="hold">
                            <p:stCondLst>
                              <p:cond delay="3100"/>
                            </p:stCondLst>
                            <p:childTnLst>
                              <p:par>
                                <p:cTn id="84" presetID="0" presetClass="path" presetSubtype="0" accel="50000" decel="50000" fill="hold" grpId="1" nodeType="afterEffect">
                                  <p:stCondLst>
                                    <p:cond delay="0"/>
                                  </p:stCondLst>
                                  <p:childTnLst>
                                    <p:animMotion origin="layout" path="M 0.30299 -0.09537 L 0.30299 -0.09537 C 0.30482 -0.08125 0.30677 -0.0669 0.30846 -0.05255 C 0.30937 -0.04398 0.3099 -0.03496 0.31107 -0.02639 C 0.32279 0.06018 0.30977 -0.06111 0.32187 0.06157 C 0.31953 0.08704 0.31992 0.11366 0.3151 0.13796 C 0.30833 0.17176 0.27917 0.2044 0.26419 0.21643 C 0.19479 0.27268 0.18854 0.27083 0.12773 0.29514 C 0.1138 0.29421 0.1 0.29421 0.0862 0.29259 C 0.02135 0.28472 0.06797 0.28542 0.03789 0.28542 " pathEditMode="relative" ptsTypes="AAAAAAAAAA">
                                      <p:cBhvr>
                                        <p:cTn id="85" dur="200" fill="hold"/>
                                        <p:tgtEl>
                                          <p:spTgt spid="18"/>
                                        </p:tgtEl>
                                        <p:attrNameLst>
                                          <p:attrName>ppt_x</p:attrName>
                                          <p:attrName>ppt_y</p:attrName>
                                        </p:attrNameLst>
                                      </p:cBhvr>
                                    </p:animMotion>
                                  </p:childTnLst>
                                </p:cTn>
                              </p:par>
                            </p:childTnLst>
                          </p:cTn>
                        </p:par>
                        <p:par>
                          <p:cTn id="86" fill="hold">
                            <p:stCondLst>
                              <p:cond delay="3300"/>
                            </p:stCondLst>
                            <p:childTnLst>
                              <p:par>
                                <p:cTn id="87" presetID="0" presetClass="path" presetSubtype="0" accel="50000" decel="50000" fill="hold" grpId="1" nodeType="afterEffect">
                                  <p:stCondLst>
                                    <p:cond delay="0"/>
                                  </p:stCondLst>
                                  <p:childTnLst>
                                    <p:animMotion origin="layout" path="M -0.99245 0.01945 L -0.99245 0.01945 C -0.99297 0.03357 -0.99232 0.04815 -0.99388 0.06227 C -0.99687 0.08959 -1.00443 0.11852 -1.01393 0.14075 C -1.01771 0.14977 -1.02213 0.15834 -1.02734 0.16459 C -1.03372 0.17246 -1.06094 0.17801 -1.06354 0.17894 C -1.08763 0.18658 -1.06641 0.18241 -1.09831 0.18612 C -1.10391 0.18473 -1.13971 0.18195 -1.15312 0.16945 C -1.16732 0.15625 -1.1806 0.13658 -1.19193 0.1169 C -1.21094 0.08426 -1.21758 0.07107 -1.22943 0.02894 C -1.24271 -0.01805 -1.25456 -0.0662 -1.26706 -0.11388 C -1.2707 -0.12824 -1.27487 -0.14212 -1.27773 -0.15694 C -1.29036 -0.22407 -1.2845 -0.18981 -1.29518 -0.25925 C -1.29518 -0.26064 -1.29935 -0.3581 -1.29909 -0.37106 C -1.29857 -0.41388 -1.29531 -0.4206 -1.29245 -0.46157 C -1.29036 -0.49166 -1.2888 -0.52199 -1.28711 -0.55208 C -1.27865 -0.69814 -1.28958 -0.51504 -1.28177 -0.63773 C -1.28073 -0.65277 -1.28021 -0.66805 -1.27904 -0.6831 C -1.27838 -0.6912 -1.27617 -0.71041 -1.275 -0.72106 L -1.275 -0.72337 " pathEditMode="relative" ptsTypes="AAAAAAAAAAAAAAAAAAAA">
                                      <p:cBhvr>
                                        <p:cTn id="88" dur="300" fill="hold"/>
                                        <p:tgtEl>
                                          <p:spTgt spid="19"/>
                                        </p:tgtEl>
                                        <p:attrNameLst>
                                          <p:attrName>ppt_x</p:attrName>
                                          <p:attrName>ppt_y</p:attrName>
                                        </p:attrNameLst>
                                      </p:cBhvr>
                                    </p:animMotion>
                                  </p:childTnLst>
                                </p:cTn>
                              </p:par>
                            </p:childTnLst>
                          </p:cTn>
                        </p:par>
                        <p:par>
                          <p:cTn id="89" fill="hold">
                            <p:stCondLst>
                              <p:cond delay="3600"/>
                            </p:stCondLst>
                            <p:childTnLst>
                              <p:par>
                                <p:cTn id="90" presetID="42" presetClass="path" presetSubtype="0" accel="50000" decel="50000" fill="hold" nodeType="afterEffect">
                                  <p:stCondLst>
                                    <p:cond delay="0"/>
                                  </p:stCondLst>
                                  <p:childTnLst>
                                    <p:animMotion origin="layout" path="M 1.25E-6 4.44444E-6 L 0.74049 0.00069 " pathEditMode="relative" rAng="0" ptsTypes="AA">
                                      <p:cBhvr>
                                        <p:cTn id="91" dur="750" fill="hold"/>
                                        <p:tgtEl>
                                          <p:spTgt spid="12"/>
                                        </p:tgtEl>
                                        <p:attrNameLst>
                                          <p:attrName>ppt_x</p:attrName>
                                          <p:attrName>ppt_y</p:attrName>
                                        </p:attrNameLst>
                                      </p:cBhvr>
                                      <p:rCtr x="37018" y="23"/>
                                    </p:animMotion>
                                  </p:childTnLst>
                                </p:cTn>
                              </p:par>
                            </p:childTnLst>
                          </p:cTn>
                        </p:par>
                        <p:par>
                          <p:cTn id="92" fill="hold">
                            <p:stCondLst>
                              <p:cond delay="4350"/>
                            </p:stCondLst>
                            <p:childTnLst>
                              <p:par>
                                <p:cTn id="93" presetID="42" presetClass="path" presetSubtype="0" accel="50000" decel="50000" fill="hold" nodeType="afterEffect">
                                  <p:stCondLst>
                                    <p:cond delay="0"/>
                                  </p:stCondLst>
                                  <p:childTnLst>
                                    <p:animMotion origin="layout" path="M -8.33333E-7 2.59259E-6 L 0.00391 -0.56366 " pathEditMode="relative" rAng="0" ptsTypes="AA">
                                      <p:cBhvr>
                                        <p:cTn id="94" dur="1050" fill="hold"/>
                                        <p:tgtEl>
                                          <p:spTgt spid="20">
                                            <p:txEl>
                                              <p:pRg st="0" end="0"/>
                                            </p:txEl>
                                          </p:spTgt>
                                        </p:tgtEl>
                                        <p:attrNameLst>
                                          <p:attrName>ppt_x</p:attrName>
                                          <p:attrName>ppt_y</p:attrName>
                                        </p:attrNameLst>
                                      </p:cBhvr>
                                      <p:rCtr x="195" y="-281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P spid="3" grpId="0"/>
      <p:bldP spid="3" grpId="1"/>
      <p:bldP spid="5" grpId="0"/>
      <p:bldP spid="5" grpId="1"/>
      <p:bldP spid="6" grpId="0"/>
      <p:bldP spid="6" grpId="1"/>
      <p:bldP spid="8" grpId="0"/>
      <p:bldP spid="8" grpId="1"/>
      <p:bldP spid="10" grpId="0"/>
      <p:bldP spid="10"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5A1A02-E2E2-4660-7572-310D9A9491B0}"/>
              </a:ext>
            </a:extLst>
          </p:cNvPr>
          <p:cNvSpPr/>
          <p:nvPr/>
        </p:nvSpPr>
        <p:spPr>
          <a:xfrm>
            <a:off x="0" y="6858000"/>
            <a:ext cx="62865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632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advTm="120">
        <p159:morph option="byObject"/>
      </p:transition>
    </mc:Choice>
    <mc:Fallback xmlns="">
      <p:transition advClick="0" advTm="12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9DB0B8-F2C6-5811-D0BF-05372DE9C2B6}"/>
              </a:ext>
            </a:extLst>
          </p:cNvPr>
          <p:cNvSpPr/>
          <p:nvPr/>
        </p:nvSpPr>
        <p:spPr>
          <a:xfrm>
            <a:off x="0" y="-16329"/>
            <a:ext cx="62865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59B747A-8FDA-78B8-5C82-C498CA20C8D7}"/>
              </a:ext>
            </a:extLst>
          </p:cNvPr>
          <p:cNvSpPr txBox="1"/>
          <p:nvPr/>
        </p:nvSpPr>
        <p:spPr>
          <a:xfrm>
            <a:off x="0" y="0"/>
            <a:ext cx="6096000" cy="2677656"/>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Cris-</a:t>
            </a:r>
            <a:r>
              <a:rPr lang="en-US" sz="2800" b="1" dirty="0" err="1">
                <a:latin typeface="Arial" panose="020B0604020202020204" pitchFamily="34" charset="0"/>
                <a:cs typeface="Arial" panose="020B0604020202020204" pitchFamily="34" charset="0"/>
              </a:rPr>
              <a:t>tô</a:t>
            </a:r>
            <a:r>
              <a:rPr lang="en-US" sz="2800" b="1" dirty="0">
                <a:latin typeface="Arial" panose="020B0604020202020204" pitchFamily="34" charset="0"/>
                <a:cs typeface="Arial" panose="020B0604020202020204" pitchFamily="34" charset="0"/>
              </a:rPr>
              <a:t>-</a:t>
            </a:r>
            <a:r>
              <a:rPr lang="en-US" sz="2800" b="1" dirty="0" err="1">
                <a:latin typeface="Arial" panose="020B0604020202020204" pitchFamily="34" charset="0"/>
                <a:cs typeface="Arial" panose="020B0604020202020204" pitchFamily="34" charset="0"/>
              </a:rPr>
              <a:t>fơ</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Cô-lôm-bô</a:t>
            </a:r>
            <a:r>
              <a:rPr lang="en-US" sz="2800" b="1" dirty="0">
                <a:latin typeface="Arial" panose="020B0604020202020204" pitchFamily="34" charset="0"/>
                <a:cs typeface="Arial" panose="020B0604020202020204" pitchFamily="34" charset="0"/>
              </a:rPr>
              <a:t> </a:t>
            </a:r>
            <a:r>
              <a:rPr lang="vi-VN" sz="2800" dirty="0"/>
              <a:t>sinh ra ở Genoa, Ý, vào khoảng năm 1451. Ông là một nhà hàng hải và nhà thám hiểm, và ông được biết đến với việc khám phá ra châu Mỹ vào năm 1492.</a:t>
            </a:r>
            <a:endParaRPr lang="en-US" sz="2800" dirty="0">
              <a:latin typeface="+mj-lt"/>
            </a:endParaRPr>
          </a:p>
        </p:txBody>
      </p:sp>
      <p:sp>
        <p:nvSpPr>
          <p:cNvPr id="6" name="TextBox 5">
            <a:extLst>
              <a:ext uri="{FF2B5EF4-FFF2-40B4-BE49-F238E27FC236}">
                <a16:creationId xmlns:a16="http://schemas.microsoft.com/office/drawing/2014/main" id="{1FB01E3B-BBAB-7E51-E3CB-852454D58477}"/>
              </a:ext>
            </a:extLst>
          </p:cNvPr>
          <p:cNvSpPr txBox="1"/>
          <p:nvPr/>
        </p:nvSpPr>
        <p:spPr>
          <a:xfrm>
            <a:off x="7266214" y="6841442"/>
            <a:ext cx="6286500" cy="3108543"/>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Cô-lôm-bô</a:t>
            </a:r>
            <a:r>
              <a:rPr lang="vi-VN" sz="2800" dirty="0"/>
              <a:t> bắt đầu quan tâm đến khám phá địa lí từ khi còn nhỏ. Ông đã nghiên cứu các bản đồ và sách về các chuyến đi thám hiểm trước đó, và ông tin rằng có thể tìm thấy một đường thủy ngắn hơn đến Ấn Độ bằng cách đi về phía tây.</a:t>
            </a:r>
            <a:endParaRPr lang="en-US" sz="2800" dirty="0">
              <a:latin typeface="Arial" panose="020B0604020202020204" pitchFamily="34" charset="0"/>
              <a:cs typeface="Arial" panose="020B0604020202020204" pitchFamily="34" charset="0"/>
            </a:endParaRPr>
          </a:p>
        </p:txBody>
      </p:sp>
      <p:pic>
        <p:nvPicPr>
          <p:cNvPr id="8" name="Picture 7" descr="A painting of a person in a black robe&#10;&#10;Description automatically generated">
            <a:extLst>
              <a:ext uri="{FF2B5EF4-FFF2-40B4-BE49-F238E27FC236}">
                <a16:creationId xmlns:a16="http://schemas.microsoft.com/office/drawing/2014/main" id="{A60E8B55-1E65-372D-69EC-42C8AEEE7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5286" y="-3428999"/>
            <a:ext cx="5670351" cy="6857999"/>
          </a:xfrm>
          <a:prstGeom prst="rect">
            <a:avLst/>
          </a:prstGeom>
        </p:spPr>
      </p:pic>
    </p:spTree>
    <p:extLst>
      <p:ext uri="{BB962C8B-B14F-4D97-AF65-F5344CB8AC3E}">
        <p14:creationId xmlns:p14="http://schemas.microsoft.com/office/powerpoint/2010/main" val="10658508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0" presetClass="path" presetSubtype="0" accel="50000" decel="50000" fill="hold" grpId="0" nodeType="afterEffect">
                                  <p:stCondLst>
                                    <p:cond delay="0"/>
                                  </p:stCondLst>
                                  <p:childTnLst>
                                    <p:animMotion origin="layout" path="M 0.06497 0.07592 L 0.06497 0.07638 C 0.01875 0.08495 0.03177 0.08495 -0.03542 0.07592 C -0.06537 0.07199 -0.09532 0.07037 -0.12474 0.05972 L -0.17826 0.04097 C -0.20625 0.03263 -0.23464 0.02963 -0.26198 0.01666 C -0.27526 0.01064 -0.28842 0.0037 -0.30183 -0.00209 C -0.31133 -0.00602 -0.3211 -0.00834 -0.33073 -0.01274 C -0.35365 -0.02315 -0.34323 -0.02223 -0.36511 -0.03681 C -0.37136 -0.04121 -0.378 -0.04329 -0.38425 -0.04746 C -0.3892 -0.05139 -0.39336 -0.05672 -0.39805 -0.06112 C -0.40521 -0.06783 -0.41289 -0.07292 -0.41993 -0.07987 C -0.4319 -0.0919 -0.44636 -0.10973 -0.45704 -0.12593 C -0.46862 -0.14306 -0.48151 -0.15811 -0.49128 -0.17917 C -0.50951 -0.21899 -0.51771 -0.23565 -0.53386 -0.27338 C -0.54427 -0.29815 -0.55756 -0.33241 -0.56537 -0.35672 C -0.57396 -0.38264 -0.57839 -0.39561 -0.5862 -0.42408 C -0.60196 -0.48311 -0.59909 -0.47014 -0.60664 -0.50996 C -0.60717 -0.51991 -0.60756 -0.52963 -0.60795 -0.53936 C -0.60938 -0.56436 -0.61263 -0.58658 -0.60664 -0.61227 C -0.60612 -0.61505 -0.59427 -0.61482 -0.59167 -0.61482 L -0.59167 -0.61459 " pathEditMode="relative" rAng="0" ptsTypes="AAAAAAAAAAAAAAAAAAAAAA">
                                      <p:cBhvr>
                                        <p:cTn id="11" dur="1000" fill="hold"/>
                                        <p:tgtEl>
                                          <p:spTgt spid="6"/>
                                        </p:tgtEl>
                                        <p:attrNameLst>
                                          <p:attrName>ppt_x</p:attrName>
                                          <p:attrName>ppt_y</p:attrName>
                                        </p:attrNameLst>
                                      </p:cBhvr>
                                      <p:rCtr x="-33763" y="-34213"/>
                                    </p:animMotion>
                                  </p:childTnLst>
                                </p:cTn>
                              </p:par>
                            </p:childTnLst>
                          </p:cTn>
                        </p:par>
                        <p:par>
                          <p:cTn id="12" fill="hold">
                            <p:stCondLst>
                              <p:cond delay="1500"/>
                            </p:stCondLst>
                            <p:childTnLst>
                              <p:par>
                                <p:cTn id="13" presetID="0" presetClass="path" presetSubtype="0" accel="50000" decel="50000" fill="hold" nodeType="afterEffect">
                                  <p:stCondLst>
                                    <p:cond delay="0"/>
                                  </p:stCondLst>
                                  <p:childTnLst>
                                    <p:animMotion origin="layout" path="M -0.04323 0.12616 L -0.04323 0.12639 C -0.04791 0.1456 -0.05052 0.1669 -0.05677 0.18472 C -0.06679 0.21319 -0.0789 0.23912 -0.09166 0.26343 C -0.10989 0.29792 -0.12825 0.3331 -0.14948 0.36157 C -0.16797 0.38657 -0.18893 0.40486 -0.20989 0.42269 C -0.23203 0.4419 -0.25494 0.4588 -0.27838 0.47199 C -0.30833 0.48889 -0.36966 0.51204 -0.40599 0.52616 L -0.45976 0.51875 C -0.46666 0.51736 -0.47122 0.51713 -0.47708 0.51134 C -0.47903 0.50903 -0.48073 0.50625 -0.48255 0.50394 C -0.48698 0.49815 -0.48645 0.50185 -0.48645 0.49653 L -0.48645 0.49676 " pathEditMode="relative" rAng="0" ptsTypes="AAAAAAAAAAAAA">
                                      <p:cBhvr>
                                        <p:cTn id="14" dur="600" fill="hold"/>
                                        <p:tgtEl>
                                          <p:spTgt spid="8"/>
                                        </p:tgtEl>
                                        <p:attrNameLst>
                                          <p:attrName>ppt_x</p:attrName>
                                          <p:attrName>ppt_y</p:attrName>
                                        </p:attrNameLst>
                                      </p:cBhvr>
                                      <p:rCtr x="-22174" y="2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map of the world">
            <a:extLst>
              <a:ext uri="{FF2B5EF4-FFF2-40B4-BE49-F238E27FC236}">
                <a16:creationId xmlns:a16="http://schemas.microsoft.com/office/drawing/2014/main" id="{A1F511EA-A973-C609-FDAE-19B24CEE7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0563" y="0"/>
            <a:ext cx="12120563" cy="6858000"/>
          </a:xfrm>
          <a:prstGeom prst="rect">
            <a:avLst/>
          </a:prstGeom>
        </p:spPr>
      </p:pic>
    </p:spTree>
    <p:extLst>
      <p:ext uri="{BB962C8B-B14F-4D97-AF65-F5344CB8AC3E}">
        <p14:creationId xmlns:p14="http://schemas.microsoft.com/office/powerpoint/2010/main" val="3455588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advTm="120">
        <p159:morph option="byObject"/>
      </p:transition>
    </mc:Choice>
    <mc:Fallback xmlns="">
      <p:transition advClick="0" advTm="12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map of the world&#10;&#10;Description automatically generated">
            <a:extLst>
              <a:ext uri="{FF2B5EF4-FFF2-40B4-BE49-F238E27FC236}">
                <a16:creationId xmlns:a16="http://schemas.microsoft.com/office/drawing/2014/main" id="{C0013103-471A-4A0A-4E76-AE96E2734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 y="0"/>
            <a:ext cx="12120563" cy="6858000"/>
          </a:xfrm>
          <a:prstGeom prst="rect">
            <a:avLst/>
          </a:prstGeom>
        </p:spPr>
      </p:pic>
    </p:spTree>
    <p:extLst>
      <p:ext uri="{BB962C8B-B14F-4D97-AF65-F5344CB8AC3E}">
        <p14:creationId xmlns:p14="http://schemas.microsoft.com/office/powerpoint/2010/main" val="1919809369"/>
      </p:ext>
    </p:extLst>
  </p:cSld>
  <p:clrMapOvr>
    <a:masterClrMapping/>
  </p:clrMapOvr>
  <mc:AlternateContent xmlns:mc="http://schemas.openxmlformats.org/markup-compatibility/2006" xmlns:p159="http://schemas.microsoft.com/office/powerpoint/2015/09/main">
    <mc:Choice Requires="p159">
      <p:transition advClick="0" advTm="250">
        <p159:morph option="byObject"/>
      </p:transition>
    </mc:Choice>
    <mc:Fallback xmlns="">
      <p:transition advClick="0" advTm="25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map of the world">
            <a:extLst>
              <a:ext uri="{FF2B5EF4-FFF2-40B4-BE49-F238E27FC236}">
                <a16:creationId xmlns:a16="http://schemas.microsoft.com/office/drawing/2014/main" id="{ECCCFF92-C40C-7383-C35E-97A317456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0" y="0"/>
            <a:ext cx="12192000" cy="6553200"/>
          </a:xfrm>
          <a:prstGeom prst="rect">
            <a:avLst/>
          </a:prstGeom>
        </p:spPr>
      </p:pic>
      <p:pic>
        <p:nvPicPr>
          <p:cNvPr id="11" name="Picture 10" descr="A map of the world&#10;&#10;Description automatically generated">
            <a:extLst>
              <a:ext uri="{FF2B5EF4-FFF2-40B4-BE49-F238E27FC236}">
                <a16:creationId xmlns:a16="http://schemas.microsoft.com/office/drawing/2014/main" id="{C0013103-471A-4A0A-4E76-AE96E273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2112" y="-3848100"/>
            <a:ext cx="50717823" cy="28696920"/>
          </a:xfrm>
          <a:prstGeom prst="rect">
            <a:avLst/>
          </a:prstGeom>
        </p:spPr>
      </p:pic>
      <p:sp>
        <p:nvSpPr>
          <p:cNvPr id="2" name="Oval 1">
            <a:extLst>
              <a:ext uri="{FF2B5EF4-FFF2-40B4-BE49-F238E27FC236}">
                <a16:creationId xmlns:a16="http://schemas.microsoft.com/office/drawing/2014/main" id="{5AA76D54-2CCB-4A53-0C46-B3C9381C37DB}"/>
              </a:ext>
            </a:extLst>
          </p:cNvPr>
          <p:cNvSpPr/>
          <p:nvPr/>
        </p:nvSpPr>
        <p:spPr>
          <a:xfrm>
            <a:off x="6858000" y="3611880"/>
            <a:ext cx="76200" cy="76200"/>
          </a:xfrm>
          <a:prstGeom prst="ellipse">
            <a:avLst/>
          </a:prstGeom>
          <a:solidFill>
            <a:srgbClr val="FF0000"/>
          </a:solid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355103-87E4-53B5-AB22-6882C8D495BC}"/>
              </a:ext>
            </a:extLst>
          </p:cNvPr>
          <p:cNvSpPr/>
          <p:nvPr/>
        </p:nvSpPr>
        <p:spPr>
          <a:xfrm>
            <a:off x="-6703995" y="1957873"/>
            <a:ext cx="4752393" cy="294225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err="1">
                <a:solidFill>
                  <a:schemeClr val="tx1"/>
                </a:solidFill>
              </a:rPr>
              <a:t>Vào</a:t>
            </a:r>
            <a:r>
              <a:rPr lang="en-US" sz="2600" dirty="0">
                <a:solidFill>
                  <a:schemeClr val="tx1"/>
                </a:solidFill>
              </a:rPr>
              <a:t> </a:t>
            </a:r>
            <a:r>
              <a:rPr lang="en-US" sz="2600" dirty="0" err="1">
                <a:solidFill>
                  <a:schemeClr val="tx1"/>
                </a:solidFill>
              </a:rPr>
              <a:t>năm</a:t>
            </a:r>
            <a:r>
              <a:rPr lang="en-US" sz="2600" dirty="0">
                <a:solidFill>
                  <a:schemeClr val="tx1"/>
                </a:solidFill>
              </a:rPr>
              <a:t> 1492, Columbus </a:t>
            </a:r>
            <a:r>
              <a:rPr lang="en-US" sz="2600" dirty="0" err="1">
                <a:solidFill>
                  <a:schemeClr val="tx1"/>
                </a:solidFill>
              </a:rPr>
              <a:t>đã</a:t>
            </a:r>
            <a:r>
              <a:rPr lang="en-US" sz="2600" dirty="0">
                <a:solidFill>
                  <a:schemeClr val="tx1"/>
                </a:solidFill>
              </a:rPr>
              <a:t> </a:t>
            </a:r>
            <a:r>
              <a:rPr lang="en-US" sz="2600" dirty="0" err="1">
                <a:solidFill>
                  <a:schemeClr val="tx1"/>
                </a:solidFill>
              </a:rPr>
              <a:t>thuyết</a:t>
            </a:r>
            <a:r>
              <a:rPr lang="en-US" sz="2600" dirty="0">
                <a:solidFill>
                  <a:schemeClr val="tx1"/>
                </a:solidFill>
              </a:rPr>
              <a:t> </a:t>
            </a:r>
            <a:r>
              <a:rPr lang="en-US" sz="2600" dirty="0" err="1">
                <a:solidFill>
                  <a:schemeClr val="tx1"/>
                </a:solidFill>
              </a:rPr>
              <a:t>phục</a:t>
            </a:r>
            <a:r>
              <a:rPr lang="en-US" sz="2600" dirty="0">
                <a:solidFill>
                  <a:schemeClr val="tx1"/>
                </a:solidFill>
              </a:rPr>
              <a:t> </a:t>
            </a:r>
            <a:r>
              <a:rPr lang="en-US" sz="2600" dirty="0" err="1">
                <a:solidFill>
                  <a:schemeClr val="tx1"/>
                </a:solidFill>
              </a:rPr>
              <a:t>các</a:t>
            </a:r>
            <a:r>
              <a:rPr lang="en-US" sz="2600" dirty="0">
                <a:solidFill>
                  <a:schemeClr val="tx1"/>
                </a:solidFill>
              </a:rPr>
              <a:t> </a:t>
            </a:r>
            <a:r>
              <a:rPr lang="en-US" sz="2600" dirty="0" err="1">
                <a:solidFill>
                  <a:schemeClr val="tx1"/>
                </a:solidFill>
              </a:rPr>
              <a:t>vị</a:t>
            </a:r>
            <a:r>
              <a:rPr lang="en-US" sz="2600" dirty="0">
                <a:solidFill>
                  <a:schemeClr val="tx1"/>
                </a:solidFill>
              </a:rPr>
              <a:t> </a:t>
            </a:r>
            <a:r>
              <a:rPr lang="en-US" sz="2600" dirty="0" err="1">
                <a:solidFill>
                  <a:schemeClr val="tx1"/>
                </a:solidFill>
              </a:rPr>
              <a:t>vua</a:t>
            </a:r>
            <a:r>
              <a:rPr lang="en-US" sz="2600" dirty="0">
                <a:solidFill>
                  <a:schemeClr val="tx1"/>
                </a:solidFill>
              </a:rPr>
              <a:t> </a:t>
            </a:r>
            <a:r>
              <a:rPr lang="en-US" sz="2600" dirty="0" err="1">
                <a:solidFill>
                  <a:schemeClr val="tx1"/>
                </a:solidFill>
              </a:rPr>
              <a:t>của</a:t>
            </a:r>
            <a:r>
              <a:rPr lang="en-US" sz="2600" dirty="0">
                <a:solidFill>
                  <a:schemeClr val="tx1"/>
                </a:solidFill>
              </a:rPr>
              <a:t> </a:t>
            </a:r>
            <a:r>
              <a:rPr lang="en-US" sz="2600" dirty="0" err="1">
                <a:solidFill>
                  <a:schemeClr val="tx1"/>
                </a:solidFill>
              </a:rPr>
              <a:t>Tây</a:t>
            </a:r>
            <a:r>
              <a:rPr lang="en-US" sz="2600" dirty="0">
                <a:solidFill>
                  <a:schemeClr val="tx1"/>
                </a:solidFill>
              </a:rPr>
              <a:t> Ban </a:t>
            </a:r>
            <a:r>
              <a:rPr lang="en-US" sz="2600" dirty="0" err="1">
                <a:solidFill>
                  <a:schemeClr val="tx1"/>
                </a:solidFill>
              </a:rPr>
              <a:t>Nha</a:t>
            </a:r>
            <a:r>
              <a:rPr lang="en-US" sz="2600" dirty="0">
                <a:solidFill>
                  <a:schemeClr val="tx1"/>
                </a:solidFill>
              </a:rPr>
              <a:t> </a:t>
            </a:r>
            <a:r>
              <a:rPr lang="en-US" sz="2600" dirty="0" err="1">
                <a:solidFill>
                  <a:schemeClr val="tx1"/>
                </a:solidFill>
              </a:rPr>
              <a:t>tài</a:t>
            </a:r>
            <a:r>
              <a:rPr lang="en-US" sz="2600" dirty="0">
                <a:solidFill>
                  <a:schemeClr val="tx1"/>
                </a:solidFill>
              </a:rPr>
              <a:t> </a:t>
            </a:r>
            <a:r>
              <a:rPr lang="en-US" sz="2600" dirty="0" err="1">
                <a:solidFill>
                  <a:schemeClr val="tx1"/>
                </a:solidFill>
              </a:rPr>
              <a:t>trợ</a:t>
            </a:r>
            <a:r>
              <a:rPr lang="en-US" sz="2600" dirty="0">
                <a:solidFill>
                  <a:schemeClr val="tx1"/>
                </a:solidFill>
              </a:rPr>
              <a:t> </a:t>
            </a:r>
            <a:r>
              <a:rPr lang="en-US" sz="2600" dirty="0" err="1">
                <a:solidFill>
                  <a:schemeClr val="tx1"/>
                </a:solidFill>
              </a:rPr>
              <a:t>cho</a:t>
            </a:r>
            <a:r>
              <a:rPr lang="en-US" sz="2600" dirty="0">
                <a:solidFill>
                  <a:schemeClr val="tx1"/>
                </a:solidFill>
              </a:rPr>
              <a:t> </a:t>
            </a:r>
            <a:r>
              <a:rPr lang="en-US" sz="2600" dirty="0" err="1">
                <a:solidFill>
                  <a:schemeClr val="tx1"/>
                </a:solidFill>
              </a:rPr>
              <a:t>chuyến</a:t>
            </a:r>
            <a:r>
              <a:rPr lang="en-US" sz="2600" dirty="0">
                <a:solidFill>
                  <a:schemeClr val="tx1"/>
                </a:solidFill>
              </a:rPr>
              <a:t> </a:t>
            </a:r>
            <a:r>
              <a:rPr lang="en-US" sz="2600" dirty="0" err="1">
                <a:solidFill>
                  <a:schemeClr val="tx1"/>
                </a:solidFill>
              </a:rPr>
              <a:t>đi</a:t>
            </a:r>
            <a:r>
              <a:rPr lang="en-US" sz="2600" dirty="0">
                <a:solidFill>
                  <a:schemeClr val="tx1"/>
                </a:solidFill>
              </a:rPr>
              <a:t> </a:t>
            </a:r>
            <a:r>
              <a:rPr lang="en-US" sz="2600" dirty="0" err="1">
                <a:solidFill>
                  <a:schemeClr val="tx1"/>
                </a:solidFill>
              </a:rPr>
              <a:t>của</a:t>
            </a:r>
            <a:r>
              <a:rPr lang="en-US" sz="2600" dirty="0">
                <a:solidFill>
                  <a:schemeClr val="tx1"/>
                </a:solidFill>
              </a:rPr>
              <a:t> </a:t>
            </a:r>
            <a:r>
              <a:rPr lang="en-US" sz="2600" dirty="0" err="1">
                <a:solidFill>
                  <a:schemeClr val="tx1"/>
                </a:solidFill>
              </a:rPr>
              <a:t>ông</a:t>
            </a:r>
            <a:r>
              <a:rPr lang="en-US" sz="2600" dirty="0">
                <a:solidFill>
                  <a:schemeClr val="tx1"/>
                </a:solidFill>
              </a:rPr>
              <a:t>. </a:t>
            </a:r>
            <a:r>
              <a:rPr lang="en-US" sz="2600" dirty="0" err="1">
                <a:solidFill>
                  <a:schemeClr val="tx1"/>
                </a:solidFill>
              </a:rPr>
              <a:t>Ông</a:t>
            </a:r>
            <a:r>
              <a:rPr lang="en-US" sz="2600" dirty="0">
                <a:solidFill>
                  <a:schemeClr val="tx1"/>
                </a:solidFill>
              </a:rPr>
              <a:t> </a:t>
            </a:r>
            <a:r>
              <a:rPr lang="en-US" sz="2600" dirty="0" err="1">
                <a:solidFill>
                  <a:schemeClr val="tx1"/>
                </a:solidFill>
              </a:rPr>
              <a:t>khởi</a:t>
            </a:r>
            <a:r>
              <a:rPr lang="en-US" sz="2600" dirty="0">
                <a:solidFill>
                  <a:schemeClr val="tx1"/>
                </a:solidFill>
              </a:rPr>
              <a:t> </a:t>
            </a:r>
            <a:r>
              <a:rPr lang="en-US" sz="2600" dirty="0" err="1">
                <a:solidFill>
                  <a:schemeClr val="tx1"/>
                </a:solidFill>
              </a:rPr>
              <a:t>hành</a:t>
            </a:r>
            <a:r>
              <a:rPr lang="en-US" sz="2600" dirty="0">
                <a:solidFill>
                  <a:schemeClr val="tx1"/>
                </a:solidFill>
              </a:rPr>
              <a:t> </a:t>
            </a:r>
            <a:r>
              <a:rPr lang="en-US" sz="2600" dirty="0" err="1">
                <a:solidFill>
                  <a:schemeClr val="tx1"/>
                </a:solidFill>
              </a:rPr>
              <a:t>từ</a:t>
            </a:r>
            <a:r>
              <a:rPr lang="en-US" sz="2600" dirty="0">
                <a:solidFill>
                  <a:schemeClr val="tx1"/>
                </a:solidFill>
              </a:rPr>
              <a:t> </a:t>
            </a:r>
            <a:r>
              <a:rPr lang="en-US" sz="2600" dirty="0" err="1">
                <a:solidFill>
                  <a:schemeClr val="tx1"/>
                </a:solidFill>
              </a:rPr>
              <a:t>Tây</a:t>
            </a:r>
            <a:r>
              <a:rPr lang="en-US" sz="2600" dirty="0">
                <a:solidFill>
                  <a:schemeClr val="tx1"/>
                </a:solidFill>
              </a:rPr>
              <a:t> Ban </a:t>
            </a:r>
            <a:r>
              <a:rPr lang="en-US" sz="2600" dirty="0" err="1">
                <a:solidFill>
                  <a:schemeClr val="tx1"/>
                </a:solidFill>
              </a:rPr>
              <a:t>Nha</a:t>
            </a:r>
            <a:r>
              <a:rPr lang="en-US" sz="2600" dirty="0">
                <a:solidFill>
                  <a:schemeClr val="tx1"/>
                </a:solidFill>
              </a:rPr>
              <a:t> </a:t>
            </a:r>
            <a:r>
              <a:rPr lang="en-US" sz="2600" dirty="0" err="1">
                <a:solidFill>
                  <a:schemeClr val="tx1"/>
                </a:solidFill>
              </a:rPr>
              <a:t>vào</a:t>
            </a:r>
            <a:r>
              <a:rPr lang="en-US" sz="2600" dirty="0">
                <a:solidFill>
                  <a:schemeClr val="tx1"/>
                </a:solidFill>
              </a:rPr>
              <a:t> </a:t>
            </a:r>
            <a:r>
              <a:rPr lang="en-US" sz="2600" dirty="0" err="1">
                <a:solidFill>
                  <a:schemeClr val="tx1"/>
                </a:solidFill>
              </a:rPr>
              <a:t>ngày</a:t>
            </a:r>
            <a:r>
              <a:rPr lang="en-US" sz="2600" dirty="0">
                <a:solidFill>
                  <a:schemeClr val="tx1"/>
                </a:solidFill>
              </a:rPr>
              <a:t> 3 </a:t>
            </a:r>
            <a:r>
              <a:rPr lang="en-US" sz="2600" dirty="0" err="1">
                <a:solidFill>
                  <a:schemeClr val="tx1"/>
                </a:solidFill>
              </a:rPr>
              <a:t>tháng</a:t>
            </a:r>
            <a:r>
              <a:rPr lang="en-US" sz="2600" dirty="0">
                <a:solidFill>
                  <a:schemeClr val="tx1"/>
                </a:solidFill>
              </a:rPr>
              <a:t> 8 </a:t>
            </a:r>
            <a:r>
              <a:rPr lang="en-US" sz="2600" dirty="0" err="1">
                <a:solidFill>
                  <a:schemeClr val="tx1"/>
                </a:solidFill>
              </a:rPr>
              <a:t>năm</a:t>
            </a:r>
            <a:r>
              <a:rPr lang="en-US" sz="2600" dirty="0">
                <a:solidFill>
                  <a:schemeClr val="tx1"/>
                </a:solidFill>
              </a:rPr>
              <a:t> 1492, </a:t>
            </a:r>
            <a:r>
              <a:rPr lang="en-US" sz="2600" dirty="0" err="1">
                <a:solidFill>
                  <a:schemeClr val="tx1"/>
                </a:solidFill>
              </a:rPr>
              <a:t>với</a:t>
            </a:r>
            <a:r>
              <a:rPr lang="en-US" sz="2600" dirty="0">
                <a:solidFill>
                  <a:schemeClr val="tx1"/>
                </a:solidFill>
              </a:rPr>
              <a:t> </a:t>
            </a:r>
            <a:r>
              <a:rPr lang="en-US" sz="2600" dirty="0" err="1">
                <a:solidFill>
                  <a:schemeClr val="tx1"/>
                </a:solidFill>
              </a:rPr>
              <a:t>ba</a:t>
            </a:r>
            <a:r>
              <a:rPr lang="en-US" sz="2600" dirty="0">
                <a:solidFill>
                  <a:schemeClr val="tx1"/>
                </a:solidFill>
              </a:rPr>
              <a:t> </a:t>
            </a:r>
            <a:r>
              <a:rPr lang="en-US" sz="2600" dirty="0" err="1">
                <a:solidFill>
                  <a:schemeClr val="tx1"/>
                </a:solidFill>
              </a:rPr>
              <a:t>chiếc</a:t>
            </a:r>
            <a:r>
              <a:rPr lang="en-US" sz="2600" dirty="0">
                <a:solidFill>
                  <a:schemeClr val="tx1"/>
                </a:solidFill>
              </a:rPr>
              <a:t> </a:t>
            </a:r>
            <a:r>
              <a:rPr lang="en-US" sz="2600" dirty="0" err="1">
                <a:solidFill>
                  <a:schemeClr val="tx1"/>
                </a:solidFill>
              </a:rPr>
              <a:t>tàu</a:t>
            </a:r>
            <a:r>
              <a:rPr lang="en-US" sz="2600" dirty="0">
                <a:solidFill>
                  <a:schemeClr val="tx1"/>
                </a:solidFill>
              </a:rPr>
              <a:t> </a:t>
            </a:r>
            <a:r>
              <a:rPr lang="en-US" sz="2600" dirty="0" err="1">
                <a:solidFill>
                  <a:schemeClr val="tx1"/>
                </a:solidFill>
              </a:rPr>
              <a:t>nhỏ</a:t>
            </a:r>
            <a:r>
              <a:rPr lang="en-US" sz="2600" dirty="0">
                <a:solidFill>
                  <a:schemeClr val="tx1"/>
                </a:solidFill>
              </a:rPr>
              <a:t>, La Niña, La Pinta </a:t>
            </a:r>
            <a:r>
              <a:rPr lang="en-US" sz="2600" dirty="0" err="1">
                <a:solidFill>
                  <a:schemeClr val="tx1"/>
                </a:solidFill>
              </a:rPr>
              <a:t>và</a:t>
            </a:r>
            <a:r>
              <a:rPr lang="en-US" sz="2600" dirty="0">
                <a:solidFill>
                  <a:schemeClr val="tx1"/>
                </a:solidFill>
              </a:rPr>
              <a:t> La Santa María.</a:t>
            </a:r>
            <a:endParaRPr lang="en-US" sz="2600" dirty="0">
              <a:solidFill>
                <a:schemeClr val="tx1"/>
              </a:solidFill>
              <a:latin typeface="+mj-lt"/>
            </a:endParaRPr>
          </a:p>
        </p:txBody>
      </p:sp>
      <p:sp>
        <p:nvSpPr>
          <p:cNvPr id="7" name="Isosceles Triangle 6">
            <a:extLst>
              <a:ext uri="{FF2B5EF4-FFF2-40B4-BE49-F238E27FC236}">
                <a16:creationId xmlns:a16="http://schemas.microsoft.com/office/drawing/2014/main" id="{AE6072B6-16B9-D800-D38B-B9D57FDDEBF2}"/>
              </a:ext>
            </a:extLst>
          </p:cNvPr>
          <p:cNvSpPr/>
          <p:nvPr/>
        </p:nvSpPr>
        <p:spPr>
          <a:xfrm rot="5400000">
            <a:off x="-2054706" y="3003524"/>
            <a:ext cx="550506" cy="344300"/>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87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49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0" presetClass="path" presetSubtype="0" accel="50000" decel="50000" fill="hold" grpId="0" nodeType="withEffect">
                                  <p:stCondLst>
                                    <p:cond delay="0"/>
                                  </p:stCondLst>
                                  <p:childTnLst>
                                    <p:animMotion origin="layout" path="M -2.08333E-6 0 L -2.08333E-6 0 C 0.0819 0.0081 -0.00078 -0.00208 0.12461 0.02454 C 0.1319 0.02593 0.13932 0.02546 0.14662 0.02639 C 0.15964 0.02824 0.18542 0.03264 0.18542 0.03287 C 0.19154 0.03472 0.19727 0.0375 0.20339 0.03889 C 0.21393 0.04097 0.22474 0.0412 0.23529 0.04282 C 0.24636 0.04468 0.25729 0.04676 0.26849 0.04907 C 0.27722 0.05069 0.28594 0.05347 0.29466 0.05509 C 0.33802 0.06435 0.36315 0.06991 0.40521 0.07384 C 0.41914 0.075 0.49701 0.07963 0.51745 0.08009 L 0.65847 0.08009 L 0.65847 0.08032 L 0.65847 0.06968 L 0.66003 0.06968 " pathEditMode="relative" rAng="0" ptsTypes="AAAAAAAAAAAAAAA">
                                      <p:cBhvr>
                                        <p:cTn id="9" dur="1500" fill="hold"/>
                                        <p:tgtEl>
                                          <p:spTgt spid="6"/>
                                        </p:tgtEl>
                                        <p:attrNameLst>
                                          <p:attrName>ppt_x</p:attrName>
                                          <p:attrName>ppt_y</p:attrName>
                                        </p:attrNameLst>
                                      </p:cBhvr>
                                      <p:rCtr x="33008" y="4005"/>
                                    </p:animMotion>
                                  </p:childTnLst>
                                </p:cTn>
                              </p:par>
                              <p:par>
                                <p:cTn id="10" presetID="0" presetClass="path" presetSubtype="0" accel="50000" decel="50000" fill="hold" grpId="0" nodeType="withEffect">
                                  <p:stCondLst>
                                    <p:cond delay="0"/>
                                  </p:stCondLst>
                                  <p:childTnLst>
                                    <p:animMotion origin="layout" path="M 3.54167E-6 -2.96296E-6 L 3.54167E-6 -2.96296E-6 C 0.0819 0.0081 -0.00078 -0.00208 0.12461 0.02454 C 0.1319 0.02593 0.13932 0.02547 0.14648 0.02639 C 0.1595 0.02824 0.18528 0.03264 0.18528 0.03287 C 0.1914 0.03473 0.19713 0.0375 0.20325 0.03889 C 0.2138 0.04098 0.22461 0.04121 0.23515 0.04283 C 0.24622 0.04468 0.25716 0.04676 0.26836 0.04908 C 0.27708 0.0507 0.2858 0.05348 0.29453 0.0551 C 0.33789 0.06435 0.36315 0.06991 0.4052 0.07385 C 0.41914 0.075 0.497 0.07963 0.51744 0.0801 L 0.65846 0.0801 L 0.65846 0.08033 L 0.65846 0.06968 L 0.66002 0.06968 " pathEditMode="relative" rAng="0" ptsTypes="AAAAAAAAAAAAAAA">
                                      <p:cBhvr>
                                        <p:cTn id="11" dur="1500" fill="hold"/>
                                        <p:tgtEl>
                                          <p:spTgt spid="7"/>
                                        </p:tgtEl>
                                        <p:attrNameLst>
                                          <p:attrName>ppt_x</p:attrName>
                                          <p:attrName>ppt_y</p:attrName>
                                        </p:attrNameLst>
                                      </p:cBhvr>
                                      <p:rCtr x="32995" y="40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map of the world">
            <a:extLst>
              <a:ext uri="{FF2B5EF4-FFF2-40B4-BE49-F238E27FC236}">
                <a16:creationId xmlns:a16="http://schemas.microsoft.com/office/drawing/2014/main" id="{ECCCFF92-C40C-7383-C35E-97A317456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0" y="0"/>
            <a:ext cx="12192000" cy="6553200"/>
          </a:xfrm>
          <a:prstGeom prst="rect">
            <a:avLst/>
          </a:prstGeom>
        </p:spPr>
      </p:pic>
      <p:pic>
        <p:nvPicPr>
          <p:cNvPr id="11" name="Picture 10" descr="A map of the world&#10;&#10;Description automatically generated">
            <a:extLst>
              <a:ext uri="{FF2B5EF4-FFF2-40B4-BE49-F238E27FC236}">
                <a16:creationId xmlns:a16="http://schemas.microsoft.com/office/drawing/2014/main" id="{C0013103-471A-4A0A-4E76-AE96E2734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632" y="-3379706"/>
            <a:ext cx="42471955" cy="24031282"/>
          </a:xfrm>
          <a:prstGeom prst="rect">
            <a:avLst/>
          </a:prstGeom>
        </p:spPr>
      </p:pic>
      <p:sp>
        <p:nvSpPr>
          <p:cNvPr id="2" name="Oval 1">
            <a:extLst>
              <a:ext uri="{FF2B5EF4-FFF2-40B4-BE49-F238E27FC236}">
                <a16:creationId xmlns:a16="http://schemas.microsoft.com/office/drawing/2014/main" id="{5AA76D54-2CCB-4A53-0C46-B3C9381C37DB}"/>
              </a:ext>
            </a:extLst>
          </p:cNvPr>
          <p:cNvSpPr/>
          <p:nvPr/>
        </p:nvSpPr>
        <p:spPr>
          <a:xfrm>
            <a:off x="10884310" y="2862321"/>
            <a:ext cx="76200" cy="76200"/>
          </a:xfrm>
          <a:prstGeom prst="ellipse">
            <a:avLst/>
          </a:prstGeom>
          <a:solidFill>
            <a:srgbClr val="FF0000"/>
          </a:solid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355103-87E4-53B5-AB22-6882C8D495BC}"/>
              </a:ext>
            </a:extLst>
          </p:cNvPr>
          <p:cNvSpPr/>
          <p:nvPr/>
        </p:nvSpPr>
        <p:spPr>
          <a:xfrm>
            <a:off x="-6703995" y="1957873"/>
            <a:ext cx="4752393" cy="294225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err="1">
                <a:solidFill>
                  <a:schemeClr val="tx1"/>
                </a:solidFill>
              </a:rPr>
              <a:t>Vào</a:t>
            </a:r>
            <a:r>
              <a:rPr lang="en-US" sz="2600" dirty="0">
                <a:solidFill>
                  <a:schemeClr val="tx1"/>
                </a:solidFill>
              </a:rPr>
              <a:t> </a:t>
            </a:r>
            <a:r>
              <a:rPr lang="en-US" sz="2600" dirty="0" err="1">
                <a:solidFill>
                  <a:schemeClr val="tx1"/>
                </a:solidFill>
              </a:rPr>
              <a:t>năm</a:t>
            </a:r>
            <a:r>
              <a:rPr lang="en-US" sz="2600" dirty="0">
                <a:solidFill>
                  <a:schemeClr val="tx1"/>
                </a:solidFill>
              </a:rPr>
              <a:t> 1492, Columbus </a:t>
            </a:r>
            <a:r>
              <a:rPr lang="en-US" sz="2600" dirty="0" err="1">
                <a:solidFill>
                  <a:schemeClr val="tx1"/>
                </a:solidFill>
              </a:rPr>
              <a:t>đã</a:t>
            </a:r>
            <a:r>
              <a:rPr lang="en-US" sz="2600" dirty="0">
                <a:solidFill>
                  <a:schemeClr val="tx1"/>
                </a:solidFill>
              </a:rPr>
              <a:t> </a:t>
            </a:r>
            <a:r>
              <a:rPr lang="en-US" sz="2600" dirty="0" err="1">
                <a:solidFill>
                  <a:schemeClr val="tx1"/>
                </a:solidFill>
              </a:rPr>
              <a:t>thuyết</a:t>
            </a:r>
            <a:r>
              <a:rPr lang="en-US" sz="2600" dirty="0">
                <a:solidFill>
                  <a:schemeClr val="tx1"/>
                </a:solidFill>
              </a:rPr>
              <a:t> </a:t>
            </a:r>
            <a:r>
              <a:rPr lang="en-US" sz="2600" dirty="0" err="1">
                <a:solidFill>
                  <a:schemeClr val="tx1"/>
                </a:solidFill>
              </a:rPr>
              <a:t>phục</a:t>
            </a:r>
            <a:r>
              <a:rPr lang="en-US" sz="2600" dirty="0">
                <a:solidFill>
                  <a:schemeClr val="tx1"/>
                </a:solidFill>
              </a:rPr>
              <a:t> </a:t>
            </a:r>
            <a:r>
              <a:rPr lang="en-US" sz="2600" dirty="0" err="1">
                <a:solidFill>
                  <a:schemeClr val="tx1"/>
                </a:solidFill>
              </a:rPr>
              <a:t>các</a:t>
            </a:r>
            <a:r>
              <a:rPr lang="en-US" sz="2600" dirty="0">
                <a:solidFill>
                  <a:schemeClr val="tx1"/>
                </a:solidFill>
              </a:rPr>
              <a:t> </a:t>
            </a:r>
            <a:r>
              <a:rPr lang="en-US" sz="2600" dirty="0" err="1">
                <a:solidFill>
                  <a:schemeClr val="tx1"/>
                </a:solidFill>
              </a:rPr>
              <a:t>vị</a:t>
            </a:r>
            <a:r>
              <a:rPr lang="en-US" sz="2600" dirty="0">
                <a:solidFill>
                  <a:schemeClr val="tx1"/>
                </a:solidFill>
              </a:rPr>
              <a:t> </a:t>
            </a:r>
            <a:r>
              <a:rPr lang="en-US" sz="2600" dirty="0" err="1">
                <a:solidFill>
                  <a:schemeClr val="tx1"/>
                </a:solidFill>
              </a:rPr>
              <a:t>vua</a:t>
            </a:r>
            <a:r>
              <a:rPr lang="en-US" sz="2600" dirty="0">
                <a:solidFill>
                  <a:schemeClr val="tx1"/>
                </a:solidFill>
              </a:rPr>
              <a:t> </a:t>
            </a:r>
            <a:r>
              <a:rPr lang="en-US" sz="2600" dirty="0" err="1">
                <a:solidFill>
                  <a:schemeClr val="tx1"/>
                </a:solidFill>
              </a:rPr>
              <a:t>của</a:t>
            </a:r>
            <a:r>
              <a:rPr lang="en-US" sz="2600" dirty="0">
                <a:solidFill>
                  <a:schemeClr val="tx1"/>
                </a:solidFill>
              </a:rPr>
              <a:t> </a:t>
            </a:r>
            <a:r>
              <a:rPr lang="en-US" sz="2600" dirty="0" err="1">
                <a:solidFill>
                  <a:schemeClr val="tx1"/>
                </a:solidFill>
              </a:rPr>
              <a:t>Tây</a:t>
            </a:r>
            <a:r>
              <a:rPr lang="en-US" sz="2600" dirty="0">
                <a:solidFill>
                  <a:schemeClr val="tx1"/>
                </a:solidFill>
              </a:rPr>
              <a:t> Ban </a:t>
            </a:r>
            <a:r>
              <a:rPr lang="en-US" sz="2600" dirty="0" err="1">
                <a:solidFill>
                  <a:schemeClr val="tx1"/>
                </a:solidFill>
              </a:rPr>
              <a:t>Nha</a:t>
            </a:r>
            <a:r>
              <a:rPr lang="en-US" sz="2600" dirty="0">
                <a:solidFill>
                  <a:schemeClr val="tx1"/>
                </a:solidFill>
              </a:rPr>
              <a:t> </a:t>
            </a:r>
            <a:r>
              <a:rPr lang="en-US" sz="2600" dirty="0" err="1">
                <a:solidFill>
                  <a:schemeClr val="tx1"/>
                </a:solidFill>
              </a:rPr>
              <a:t>tài</a:t>
            </a:r>
            <a:r>
              <a:rPr lang="en-US" sz="2600" dirty="0">
                <a:solidFill>
                  <a:schemeClr val="tx1"/>
                </a:solidFill>
              </a:rPr>
              <a:t> </a:t>
            </a:r>
            <a:r>
              <a:rPr lang="en-US" sz="2600" dirty="0" err="1">
                <a:solidFill>
                  <a:schemeClr val="tx1"/>
                </a:solidFill>
              </a:rPr>
              <a:t>trợ</a:t>
            </a:r>
            <a:r>
              <a:rPr lang="en-US" sz="2600" dirty="0">
                <a:solidFill>
                  <a:schemeClr val="tx1"/>
                </a:solidFill>
              </a:rPr>
              <a:t> </a:t>
            </a:r>
            <a:r>
              <a:rPr lang="en-US" sz="2600" dirty="0" err="1">
                <a:solidFill>
                  <a:schemeClr val="tx1"/>
                </a:solidFill>
              </a:rPr>
              <a:t>cho</a:t>
            </a:r>
            <a:r>
              <a:rPr lang="en-US" sz="2600" dirty="0">
                <a:solidFill>
                  <a:schemeClr val="tx1"/>
                </a:solidFill>
              </a:rPr>
              <a:t> </a:t>
            </a:r>
            <a:r>
              <a:rPr lang="en-US" sz="2600" dirty="0" err="1">
                <a:solidFill>
                  <a:schemeClr val="tx1"/>
                </a:solidFill>
              </a:rPr>
              <a:t>chuyến</a:t>
            </a:r>
            <a:r>
              <a:rPr lang="en-US" sz="2600" dirty="0">
                <a:solidFill>
                  <a:schemeClr val="tx1"/>
                </a:solidFill>
              </a:rPr>
              <a:t> </a:t>
            </a:r>
            <a:r>
              <a:rPr lang="en-US" sz="2600" dirty="0" err="1">
                <a:solidFill>
                  <a:schemeClr val="tx1"/>
                </a:solidFill>
              </a:rPr>
              <a:t>đi</a:t>
            </a:r>
            <a:r>
              <a:rPr lang="en-US" sz="2600" dirty="0">
                <a:solidFill>
                  <a:schemeClr val="tx1"/>
                </a:solidFill>
              </a:rPr>
              <a:t> </a:t>
            </a:r>
            <a:r>
              <a:rPr lang="en-US" sz="2600" dirty="0" err="1">
                <a:solidFill>
                  <a:schemeClr val="tx1"/>
                </a:solidFill>
              </a:rPr>
              <a:t>của</a:t>
            </a:r>
            <a:r>
              <a:rPr lang="en-US" sz="2600" dirty="0">
                <a:solidFill>
                  <a:schemeClr val="tx1"/>
                </a:solidFill>
              </a:rPr>
              <a:t> </a:t>
            </a:r>
            <a:r>
              <a:rPr lang="en-US" sz="2600" dirty="0" err="1">
                <a:solidFill>
                  <a:schemeClr val="tx1"/>
                </a:solidFill>
              </a:rPr>
              <a:t>ông</a:t>
            </a:r>
            <a:r>
              <a:rPr lang="en-US" sz="2600" dirty="0">
                <a:solidFill>
                  <a:schemeClr val="tx1"/>
                </a:solidFill>
              </a:rPr>
              <a:t>. </a:t>
            </a:r>
            <a:r>
              <a:rPr lang="en-US" sz="2600" dirty="0" err="1">
                <a:solidFill>
                  <a:schemeClr val="tx1"/>
                </a:solidFill>
              </a:rPr>
              <a:t>Ông</a:t>
            </a:r>
            <a:r>
              <a:rPr lang="en-US" sz="2600" dirty="0">
                <a:solidFill>
                  <a:schemeClr val="tx1"/>
                </a:solidFill>
              </a:rPr>
              <a:t> </a:t>
            </a:r>
            <a:r>
              <a:rPr lang="en-US" sz="2600" dirty="0" err="1">
                <a:solidFill>
                  <a:schemeClr val="tx1"/>
                </a:solidFill>
              </a:rPr>
              <a:t>khởi</a:t>
            </a:r>
            <a:r>
              <a:rPr lang="en-US" sz="2600" dirty="0">
                <a:solidFill>
                  <a:schemeClr val="tx1"/>
                </a:solidFill>
              </a:rPr>
              <a:t> </a:t>
            </a:r>
            <a:r>
              <a:rPr lang="en-US" sz="2600" dirty="0" err="1">
                <a:solidFill>
                  <a:schemeClr val="tx1"/>
                </a:solidFill>
              </a:rPr>
              <a:t>hành</a:t>
            </a:r>
            <a:r>
              <a:rPr lang="en-US" sz="2600" dirty="0">
                <a:solidFill>
                  <a:schemeClr val="tx1"/>
                </a:solidFill>
              </a:rPr>
              <a:t> </a:t>
            </a:r>
            <a:r>
              <a:rPr lang="en-US" sz="2600" dirty="0" err="1">
                <a:solidFill>
                  <a:schemeClr val="tx1"/>
                </a:solidFill>
              </a:rPr>
              <a:t>từ</a:t>
            </a:r>
            <a:r>
              <a:rPr lang="en-US" sz="2600" dirty="0">
                <a:solidFill>
                  <a:schemeClr val="tx1"/>
                </a:solidFill>
              </a:rPr>
              <a:t> </a:t>
            </a:r>
            <a:r>
              <a:rPr lang="en-US" sz="2600" dirty="0" err="1">
                <a:solidFill>
                  <a:schemeClr val="tx1"/>
                </a:solidFill>
              </a:rPr>
              <a:t>Tây</a:t>
            </a:r>
            <a:r>
              <a:rPr lang="en-US" sz="2600" dirty="0">
                <a:solidFill>
                  <a:schemeClr val="tx1"/>
                </a:solidFill>
              </a:rPr>
              <a:t> Ban </a:t>
            </a:r>
            <a:r>
              <a:rPr lang="en-US" sz="2600" dirty="0" err="1">
                <a:solidFill>
                  <a:schemeClr val="tx1"/>
                </a:solidFill>
              </a:rPr>
              <a:t>Nha</a:t>
            </a:r>
            <a:r>
              <a:rPr lang="en-US" sz="2600" dirty="0">
                <a:solidFill>
                  <a:schemeClr val="tx1"/>
                </a:solidFill>
              </a:rPr>
              <a:t> </a:t>
            </a:r>
            <a:r>
              <a:rPr lang="en-US" sz="2600" dirty="0" err="1">
                <a:solidFill>
                  <a:schemeClr val="tx1"/>
                </a:solidFill>
              </a:rPr>
              <a:t>vào</a:t>
            </a:r>
            <a:r>
              <a:rPr lang="en-US" sz="2600" dirty="0">
                <a:solidFill>
                  <a:schemeClr val="tx1"/>
                </a:solidFill>
              </a:rPr>
              <a:t> </a:t>
            </a:r>
            <a:r>
              <a:rPr lang="en-US" sz="2600" dirty="0" err="1">
                <a:solidFill>
                  <a:schemeClr val="tx1"/>
                </a:solidFill>
              </a:rPr>
              <a:t>ngày</a:t>
            </a:r>
            <a:r>
              <a:rPr lang="en-US" sz="2600" dirty="0">
                <a:solidFill>
                  <a:schemeClr val="tx1"/>
                </a:solidFill>
              </a:rPr>
              <a:t> 3 </a:t>
            </a:r>
            <a:r>
              <a:rPr lang="en-US" sz="2600" dirty="0" err="1">
                <a:solidFill>
                  <a:schemeClr val="tx1"/>
                </a:solidFill>
              </a:rPr>
              <a:t>tháng</a:t>
            </a:r>
            <a:r>
              <a:rPr lang="en-US" sz="2600" dirty="0">
                <a:solidFill>
                  <a:schemeClr val="tx1"/>
                </a:solidFill>
              </a:rPr>
              <a:t> 8 </a:t>
            </a:r>
            <a:r>
              <a:rPr lang="en-US" sz="2600" dirty="0" err="1">
                <a:solidFill>
                  <a:schemeClr val="tx1"/>
                </a:solidFill>
              </a:rPr>
              <a:t>năm</a:t>
            </a:r>
            <a:r>
              <a:rPr lang="en-US" sz="2600" dirty="0">
                <a:solidFill>
                  <a:schemeClr val="tx1"/>
                </a:solidFill>
              </a:rPr>
              <a:t> 1492, </a:t>
            </a:r>
            <a:r>
              <a:rPr lang="en-US" sz="2600" dirty="0" err="1">
                <a:solidFill>
                  <a:schemeClr val="tx1"/>
                </a:solidFill>
              </a:rPr>
              <a:t>với</a:t>
            </a:r>
            <a:r>
              <a:rPr lang="en-US" sz="2600" dirty="0">
                <a:solidFill>
                  <a:schemeClr val="tx1"/>
                </a:solidFill>
              </a:rPr>
              <a:t> </a:t>
            </a:r>
            <a:r>
              <a:rPr lang="en-US" sz="2600" dirty="0" err="1">
                <a:solidFill>
                  <a:schemeClr val="tx1"/>
                </a:solidFill>
              </a:rPr>
              <a:t>ba</a:t>
            </a:r>
            <a:r>
              <a:rPr lang="en-US" sz="2600" dirty="0">
                <a:solidFill>
                  <a:schemeClr val="tx1"/>
                </a:solidFill>
              </a:rPr>
              <a:t> </a:t>
            </a:r>
            <a:r>
              <a:rPr lang="en-US" sz="2600" dirty="0" err="1">
                <a:solidFill>
                  <a:schemeClr val="tx1"/>
                </a:solidFill>
              </a:rPr>
              <a:t>chiếc</a:t>
            </a:r>
            <a:r>
              <a:rPr lang="en-US" sz="2600" dirty="0">
                <a:solidFill>
                  <a:schemeClr val="tx1"/>
                </a:solidFill>
              </a:rPr>
              <a:t> </a:t>
            </a:r>
            <a:r>
              <a:rPr lang="en-US" sz="2600" dirty="0" err="1">
                <a:solidFill>
                  <a:schemeClr val="tx1"/>
                </a:solidFill>
              </a:rPr>
              <a:t>tàu</a:t>
            </a:r>
            <a:r>
              <a:rPr lang="en-US" sz="2600" dirty="0">
                <a:solidFill>
                  <a:schemeClr val="tx1"/>
                </a:solidFill>
              </a:rPr>
              <a:t> </a:t>
            </a:r>
            <a:r>
              <a:rPr lang="en-US" sz="2600" dirty="0" err="1">
                <a:solidFill>
                  <a:schemeClr val="tx1"/>
                </a:solidFill>
              </a:rPr>
              <a:t>nhỏ</a:t>
            </a:r>
            <a:r>
              <a:rPr lang="en-US" sz="2600" dirty="0">
                <a:solidFill>
                  <a:schemeClr val="tx1"/>
                </a:solidFill>
              </a:rPr>
              <a:t>, La Niña, La Pinta </a:t>
            </a:r>
            <a:r>
              <a:rPr lang="en-US" sz="2600" dirty="0" err="1">
                <a:solidFill>
                  <a:schemeClr val="tx1"/>
                </a:solidFill>
              </a:rPr>
              <a:t>và</a:t>
            </a:r>
            <a:r>
              <a:rPr lang="en-US" sz="2600" dirty="0">
                <a:solidFill>
                  <a:schemeClr val="tx1"/>
                </a:solidFill>
              </a:rPr>
              <a:t> La Santa María.</a:t>
            </a:r>
            <a:endParaRPr lang="en-US" sz="2600" dirty="0">
              <a:solidFill>
                <a:schemeClr val="tx1"/>
              </a:solidFill>
              <a:latin typeface="+mj-lt"/>
            </a:endParaRPr>
          </a:p>
        </p:txBody>
      </p:sp>
      <p:sp>
        <p:nvSpPr>
          <p:cNvPr id="7" name="Isosceles Triangle 6">
            <a:extLst>
              <a:ext uri="{FF2B5EF4-FFF2-40B4-BE49-F238E27FC236}">
                <a16:creationId xmlns:a16="http://schemas.microsoft.com/office/drawing/2014/main" id="{AE6072B6-16B9-D800-D38B-B9D57FDDEBF2}"/>
              </a:ext>
            </a:extLst>
          </p:cNvPr>
          <p:cNvSpPr/>
          <p:nvPr/>
        </p:nvSpPr>
        <p:spPr>
          <a:xfrm rot="5400000">
            <a:off x="-2054706" y="3003524"/>
            <a:ext cx="550506" cy="344300"/>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DF2FBC2-4136-E4FB-8A88-6D3A268F6A05}"/>
                  </a:ext>
                </a:extLst>
              </p14:cNvPr>
              <p14:cNvContentPartPr/>
              <p14:nvPr/>
            </p14:nvContentPartPr>
            <p14:xfrm>
              <a:off x="8807012" y="2911680"/>
              <a:ext cx="2109600" cy="1590840"/>
            </p14:xfrm>
          </p:contentPart>
        </mc:Choice>
        <mc:Fallback xmlns="">
          <p:pic>
            <p:nvPicPr>
              <p:cNvPr id="15" name="Ink 14">
                <a:extLst>
                  <a:ext uri="{FF2B5EF4-FFF2-40B4-BE49-F238E27FC236}">
                    <a16:creationId xmlns:a16="http://schemas.microsoft.com/office/drawing/2014/main" id="{BDF2FBC2-4136-E4FB-8A88-6D3A268F6A05}"/>
                  </a:ext>
                </a:extLst>
              </p:cNvPr>
              <p:cNvPicPr/>
              <p:nvPr/>
            </p:nvPicPr>
            <p:blipFill>
              <a:blip r:embed="rId6"/>
              <a:stretch>
                <a:fillRect/>
              </a:stretch>
            </p:blipFill>
            <p:spPr>
              <a:xfrm>
                <a:off x="8800892" y="2905560"/>
                <a:ext cx="2121840" cy="1603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AB281BB8-D8F0-D530-0361-E05CF3F1DCD7}"/>
                  </a:ext>
                </a:extLst>
              </p14:cNvPr>
              <p14:cNvContentPartPr/>
              <p14:nvPr/>
            </p14:nvContentPartPr>
            <p14:xfrm>
              <a:off x="2944923" y="4500847"/>
              <a:ext cx="5857560" cy="1389960"/>
            </p14:xfrm>
          </p:contentPart>
        </mc:Choice>
        <mc:Fallback xmlns="">
          <p:pic>
            <p:nvPicPr>
              <p:cNvPr id="16" name="Ink 15">
                <a:extLst>
                  <a:ext uri="{FF2B5EF4-FFF2-40B4-BE49-F238E27FC236}">
                    <a16:creationId xmlns:a16="http://schemas.microsoft.com/office/drawing/2014/main" id="{AB281BB8-D8F0-D530-0361-E05CF3F1DCD7}"/>
                  </a:ext>
                </a:extLst>
              </p:cNvPr>
              <p:cNvPicPr/>
              <p:nvPr/>
            </p:nvPicPr>
            <p:blipFill>
              <a:blip r:embed="rId8"/>
              <a:stretch>
                <a:fillRect/>
              </a:stretch>
            </p:blipFill>
            <p:spPr>
              <a:xfrm>
                <a:off x="2938803" y="4494727"/>
                <a:ext cx="5869800" cy="1402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F7A200C4-2A09-D172-F639-C7FA6F443DDC}"/>
                  </a:ext>
                </a:extLst>
              </p14:cNvPr>
              <p14:cNvContentPartPr/>
              <p14:nvPr/>
            </p14:nvContentPartPr>
            <p14:xfrm>
              <a:off x="1179633" y="5193487"/>
              <a:ext cx="1794600" cy="694800"/>
            </p14:xfrm>
          </p:contentPart>
        </mc:Choice>
        <mc:Fallback xmlns="">
          <p:pic>
            <p:nvPicPr>
              <p:cNvPr id="17" name="Ink 16">
                <a:extLst>
                  <a:ext uri="{FF2B5EF4-FFF2-40B4-BE49-F238E27FC236}">
                    <a16:creationId xmlns:a16="http://schemas.microsoft.com/office/drawing/2014/main" id="{F7A200C4-2A09-D172-F639-C7FA6F443DDC}"/>
                  </a:ext>
                </a:extLst>
              </p:cNvPr>
              <p:cNvPicPr/>
              <p:nvPr/>
            </p:nvPicPr>
            <p:blipFill>
              <a:blip r:embed="rId10"/>
              <a:stretch>
                <a:fillRect/>
              </a:stretch>
            </p:blipFill>
            <p:spPr>
              <a:xfrm>
                <a:off x="1173513" y="5187367"/>
                <a:ext cx="1806840" cy="707040"/>
              </a:xfrm>
              <a:prstGeom prst="rect">
                <a:avLst/>
              </a:prstGeom>
            </p:spPr>
          </p:pic>
        </mc:Fallback>
      </mc:AlternateContent>
      <p:sp>
        <p:nvSpPr>
          <p:cNvPr id="18" name="Oval 17">
            <a:extLst>
              <a:ext uri="{FF2B5EF4-FFF2-40B4-BE49-F238E27FC236}">
                <a16:creationId xmlns:a16="http://schemas.microsoft.com/office/drawing/2014/main" id="{CABD24F2-350E-3383-B8CC-1975F0E7F804}"/>
              </a:ext>
            </a:extLst>
          </p:cNvPr>
          <p:cNvSpPr/>
          <p:nvPr/>
        </p:nvSpPr>
        <p:spPr>
          <a:xfrm>
            <a:off x="1125894" y="5144278"/>
            <a:ext cx="99459" cy="105746"/>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EDCF3A-388C-9FCE-6CEF-1E56CD2ECFAE}"/>
              </a:ext>
            </a:extLst>
          </p:cNvPr>
          <p:cNvSpPr/>
          <p:nvPr/>
        </p:nvSpPr>
        <p:spPr>
          <a:xfrm>
            <a:off x="109722" y="-3790334"/>
            <a:ext cx="4005078" cy="2512528"/>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150" dirty="0">
                <a:solidFill>
                  <a:schemeClr val="tx1"/>
                </a:solidFill>
                <a:latin typeface="Calibri" panose="020F0502020204030204" pitchFamily="34" charset="0"/>
                <a:cs typeface="Calibri" panose="020F0502020204030204" pitchFamily="34" charset="0"/>
              </a:rPr>
              <a:t>Sau hơn hai tháng lênh đênh trên biển, Columbus và các thủy thủ của mình đã đến được một hòn đảo ở Bahamas vào ngày 12 tháng 10 năm 1492. Columbus tin rằng mình đã đến được Ấn Độ, và ông gọi người dân bản địa ở đây là "người da đỏ".</a:t>
            </a:r>
            <a:endParaRPr lang="en-US" sz="2150" dirty="0">
              <a:solidFill>
                <a:schemeClr val="tx1"/>
              </a:solidFill>
              <a:latin typeface="Calibri" panose="020F0502020204030204" pitchFamily="34" charset="0"/>
              <a:cs typeface="Calibri" panose="020F0502020204030204" pitchFamily="34" charset="0"/>
            </a:endParaRPr>
          </a:p>
        </p:txBody>
      </p:sp>
      <p:sp>
        <p:nvSpPr>
          <p:cNvPr id="20" name="Isosceles Triangle 19">
            <a:extLst>
              <a:ext uri="{FF2B5EF4-FFF2-40B4-BE49-F238E27FC236}">
                <a16:creationId xmlns:a16="http://schemas.microsoft.com/office/drawing/2014/main" id="{78617EA9-7B5F-F69F-2059-259F89D93A0D}"/>
              </a:ext>
            </a:extLst>
          </p:cNvPr>
          <p:cNvSpPr/>
          <p:nvPr/>
        </p:nvSpPr>
        <p:spPr>
          <a:xfrm rot="10800000">
            <a:off x="911221" y="-967440"/>
            <a:ext cx="652107" cy="382274"/>
          </a:xfrm>
          <a:prstGeom prst="triangl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2308350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49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drawProgress</p:attrName>
                                        </p:attrNameLst>
                                      </p:cBhvr>
                                      <p:tavLst>
                                        <p:tav tm="0">
                                          <p:val>
                                            <p:fltVal val="0"/>
                                          </p:val>
                                        </p:tav>
                                        <p:tav tm="100000">
                                          <p:val>
                                            <p:fltVal val="1"/>
                                          </p:val>
                                        </p:tav>
                                      </p:tavLst>
                                    </p:anim>
                                  </p:childTnLst>
                                </p:cTn>
                              </p:par>
                            </p:childTnLst>
                          </p:cTn>
                        </p:par>
                        <p:par>
                          <p:cTn id="8" fill="hold">
                            <p:stCondLst>
                              <p:cond delay="500"/>
                            </p:stCondLst>
                            <p:childTnLst>
                              <p:par>
                                <p:cTn id="9" presetID="63"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1300" fill="hold"/>
                                        <p:tgtEl>
                                          <p:spTgt spid="16"/>
                                        </p:tgtEl>
                                        <p:attrNameLst>
                                          <p:attrName>drawProgress</p:attrName>
                                        </p:attrNameLst>
                                      </p:cBhvr>
                                      <p:tavLst>
                                        <p:tav tm="0">
                                          <p:val>
                                            <p:fltVal val="0"/>
                                          </p:val>
                                        </p:tav>
                                        <p:tav tm="100000">
                                          <p:val>
                                            <p:fltVal val="1"/>
                                          </p:val>
                                        </p:tav>
                                      </p:tavLst>
                                    </p:anim>
                                  </p:childTnLst>
                                </p:cTn>
                              </p:par>
                            </p:childTnLst>
                          </p:cTn>
                        </p:par>
                        <p:par>
                          <p:cTn id="12" fill="hold">
                            <p:stCondLst>
                              <p:cond delay="1800"/>
                            </p:stCondLst>
                            <p:childTnLst>
                              <p:par>
                                <p:cTn id="13" presetID="63"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drawProgress</p:attrName>
                                        </p:attrNameLst>
                                      </p:cBhvr>
                                      <p:tavLst>
                                        <p:tav tm="0">
                                          <p:val>
                                            <p:fltVal val="0"/>
                                          </p:val>
                                        </p:tav>
                                        <p:tav tm="100000">
                                          <p:val>
                                            <p:fltVal val="1"/>
                                          </p:val>
                                        </p:tav>
                                      </p:tavLst>
                                    </p:anim>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par>
                          <p:cTn id="20" fill="hold">
                            <p:stCondLst>
                              <p:cond delay="2800"/>
                            </p:stCondLst>
                            <p:childTnLst>
                              <p:par>
                                <p:cTn id="21" presetID="0" presetClass="path" presetSubtype="0" accel="50000" decel="50000" fill="hold" grpId="0" nodeType="afterEffect">
                                  <p:stCondLst>
                                    <p:cond delay="0"/>
                                  </p:stCondLst>
                                  <p:childTnLst>
                                    <p:animMotion origin="layout" path="M 2.91667E-6 4.44444E-6 L 2.91667E-6 0.00046 C 0.00091 0.08194 0.00143 0.16412 0.00325 0.2456 C 0.00377 0.25763 0.00612 0.27013 0.00651 0.2824 C 0.00846 0.32708 0.00794 0.37083 0.00989 0.41527 C 0.00989 0.42013 0.01224 0.425 0.01315 0.42986 C 0.01549 0.4412 0.01731 0.45324 0.01979 0.46504 C 0.01731 0.50463 0.01979 0.52731 0.00989 0.56296 C 0.00846 0.56828 0.0056 0.57314 0.00325 0.578 C 0.00234 0.58402 0.00143 0.58958 2.91667E-6 0.59537 C -0.00104 0.60023 -0.00339 0.60486 -0.00339 0.60902 C -0.00339 0.63819 -0.00144 0.66713 2.91667E-6 0.69629 C 0.00143 0.71736 0.00182 0.71527 0.00989 0.73287 C 0.00755 0.75092 0.00612 0.76851 0.00325 0.78657 C 0.00182 0.79513 2.91667E-6 0.80416 -0.00339 0.8125 C -0.0043 0.81527 -0.00612 0.81851 -0.00664 0.82175 C -0.00755 0.84213 -0.00664 0.8625 -0.00664 0.8831 " pathEditMode="relative" rAng="0" ptsTypes="AAAAAAAAAAAAAAAAA">
                                      <p:cBhvr>
                                        <p:cTn id="22" dur="2000" fill="hold"/>
                                        <p:tgtEl>
                                          <p:spTgt spid="19"/>
                                        </p:tgtEl>
                                        <p:attrNameLst>
                                          <p:attrName>ppt_x</p:attrName>
                                          <p:attrName>ppt_y</p:attrName>
                                        </p:attrNameLst>
                                      </p:cBhvr>
                                      <p:rCtr x="625" y="44144"/>
                                    </p:animMotion>
                                  </p:childTnLst>
                                </p:cTn>
                              </p:par>
                              <p:par>
                                <p:cTn id="23" presetID="0" presetClass="path" presetSubtype="0" accel="50000" decel="50000" fill="hold" grpId="0" nodeType="withEffect">
                                  <p:stCondLst>
                                    <p:cond delay="0"/>
                                  </p:stCondLst>
                                  <p:childTnLst>
                                    <p:animMotion origin="layout" path="M -2.29167E-6 4.44444E-6 L -2.29167E-6 0.00046 C 0.00091 0.07777 0.00143 0.15578 0.00326 0.23379 C 0.00378 0.24537 0.00612 0.25717 0.00651 0.26875 C 0.00847 0.31134 0.00795 0.35324 0.0099 0.39583 C 0.0099 0.40023 0.01224 0.40509 0.01315 0.40972 C 0.0155 0.42037 0.01732 0.43217 0.01979 0.44305 C 0.01732 0.48078 0.01979 0.50208 0.0099 0.53657 C 0.00847 0.54143 0.0056 0.54606 0.00326 0.55092 C 0.00235 0.55648 0.00143 0.56203 -2.29167E-6 0.56782 C -0.00104 0.57199 -0.00338 0.57638 -0.00338 0.58032 C -0.00338 0.6081 -0.00143 0.63564 -2.29167E-6 0.66342 C 0.00143 0.68356 0.00183 0.68148 0.0099 0.69838 C 0.00755 0.7155 0.00612 0.7324 0.00326 0.74907 C 0.00183 0.75763 -2.29167E-6 0.7662 -0.00338 0.77407 C -0.00429 0.77708 -0.00612 0.78009 -0.00664 0.78333 C -0.00755 0.80254 -0.00664 0.82175 -0.00664 0.84143 " pathEditMode="relative" rAng="0" ptsTypes="AAAAAAAAAAAAAAAAA">
                                      <p:cBhvr>
                                        <p:cTn id="24" dur="2000" fill="hold"/>
                                        <p:tgtEl>
                                          <p:spTgt spid="20"/>
                                        </p:tgtEl>
                                        <p:attrNameLst>
                                          <p:attrName>ppt_x</p:attrName>
                                          <p:attrName>ppt_y</p:attrName>
                                        </p:attrNameLst>
                                      </p:cBhvr>
                                      <p:rCtr x="625" y="42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677</TotalTime>
  <Words>364</Words>
  <Application>Microsoft Office PowerPoint</Application>
  <PresentationFormat>Widescreen</PresentationFormat>
  <Paragraphs>27</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Chúng em chào các bạn đến với bài thuyết trình của tổ 2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Chúng em chào các bạn đến với bài thuyết trình của tổ 2 </dc:title>
  <dc:creator>XD Nah</dc:creator>
  <cp:lastModifiedBy>XD Nah</cp:lastModifiedBy>
  <cp:revision>13</cp:revision>
  <dcterms:created xsi:type="dcterms:W3CDTF">2024-01-17T14:00:04Z</dcterms:created>
  <dcterms:modified xsi:type="dcterms:W3CDTF">2024-01-20T11:28:49Z</dcterms:modified>
</cp:coreProperties>
</file>